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0" r:id="rId3"/>
    <p:sldId id="259" r:id="rId4"/>
    <p:sldId id="260" r:id="rId5"/>
    <p:sldId id="266" r:id="rId6"/>
    <p:sldId id="268" r:id="rId7"/>
    <p:sldId id="269" r:id="rId8"/>
    <p:sldId id="265" r:id="rId9"/>
    <p:sldId id="261" r:id="rId10"/>
    <p:sldId id="258" r:id="rId11"/>
    <p:sldId id="264" r:id="rId12"/>
    <p:sldId id="273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2" d="100"/>
          <a:sy n="52" d="100"/>
        </p:scale>
        <p:origin x="751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4DC9A-E78F-458D-8848-67534003545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BD82E1F-574C-48B5-9CC9-191DAE99548D}">
      <dgm:prSet phldrT="[Tekstas]"/>
      <dgm:spPr/>
      <dgm:t>
        <a:bodyPr/>
        <a:lstStyle/>
        <a:p>
          <a:r>
            <a:rPr lang="lt-LT" dirty="0"/>
            <a:t>Tikslų, </a:t>
          </a:r>
          <a:br>
            <a:rPr lang="lt-LT" dirty="0"/>
          </a:br>
          <a:r>
            <a:rPr lang="lt-LT" dirty="0"/>
            <a:t>orientacijų dermė</a:t>
          </a:r>
        </a:p>
      </dgm:t>
    </dgm:pt>
    <dgm:pt modelId="{099A2F87-B549-4C0C-A711-A0C0B375FF6B}" type="parTrans" cxnId="{0B5F75ED-861F-454D-890D-6D36D0D80279}">
      <dgm:prSet/>
      <dgm:spPr/>
      <dgm:t>
        <a:bodyPr/>
        <a:lstStyle/>
        <a:p>
          <a:endParaRPr lang="lt-LT"/>
        </a:p>
      </dgm:t>
    </dgm:pt>
    <dgm:pt modelId="{94B75196-4640-4C4F-B134-9E52A1948C18}" type="sibTrans" cxnId="{0B5F75ED-861F-454D-890D-6D36D0D80279}">
      <dgm:prSet/>
      <dgm:spPr/>
      <dgm:t>
        <a:bodyPr/>
        <a:lstStyle/>
        <a:p>
          <a:endParaRPr lang="lt-LT"/>
        </a:p>
      </dgm:t>
    </dgm:pt>
    <dgm:pt modelId="{6AE5973B-5EC6-4C4B-800A-748606334DCB}">
      <dgm:prSet phldrT="[Tekstas]"/>
      <dgm:spPr/>
      <dgm:t>
        <a:bodyPr/>
        <a:lstStyle/>
        <a:p>
          <a:r>
            <a:rPr lang="lt-LT" dirty="0"/>
            <a:t>Pedagoginės programos bei planų dermė</a:t>
          </a:r>
        </a:p>
      </dgm:t>
    </dgm:pt>
    <dgm:pt modelId="{26CB44F5-4B6F-427E-B56B-E32B7C21CC58}" type="parTrans" cxnId="{EEEBED5F-9870-48AB-95DC-4A34C5FC0468}">
      <dgm:prSet/>
      <dgm:spPr/>
      <dgm:t>
        <a:bodyPr/>
        <a:lstStyle/>
        <a:p>
          <a:endParaRPr lang="lt-LT"/>
        </a:p>
      </dgm:t>
    </dgm:pt>
    <dgm:pt modelId="{1EB9125A-8572-464A-B87F-E4679755B757}" type="sibTrans" cxnId="{EEEBED5F-9870-48AB-95DC-4A34C5FC0468}">
      <dgm:prSet/>
      <dgm:spPr/>
      <dgm:t>
        <a:bodyPr/>
        <a:lstStyle/>
        <a:p>
          <a:endParaRPr lang="lt-LT"/>
        </a:p>
      </dgm:t>
    </dgm:pt>
    <dgm:pt modelId="{0924E236-88F3-4B9A-8BDA-E2F48329FD99}">
      <dgm:prSet phldrT="[Tekstas]"/>
      <dgm:spPr/>
      <dgm:t>
        <a:bodyPr/>
        <a:lstStyle/>
        <a:p>
          <a:r>
            <a:rPr lang="lt-LT" dirty="0">
              <a:solidFill>
                <a:srgbClr val="FF0000"/>
              </a:solidFill>
            </a:rPr>
            <a:t>Dermė tarp globalių, nacionalinių bei lokalių lūkesčių bei poreikių</a:t>
          </a:r>
        </a:p>
      </dgm:t>
    </dgm:pt>
    <dgm:pt modelId="{7449BE24-A289-43DD-8505-020522B83DAB}" type="parTrans" cxnId="{E8B82884-8BB8-434D-8929-51DC454D037E}">
      <dgm:prSet/>
      <dgm:spPr/>
      <dgm:t>
        <a:bodyPr/>
        <a:lstStyle/>
        <a:p>
          <a:endParaRPr lang="lt-LT"/>
        </a:p>
      </dgm:t>
    </dgm:pt>
    <dgm:pt modelId="{7C89E66C-B63B-4D6A-8942-4B57EA89BBDA}" type="sibTrans" cxnId="{E8B82884-8BB8-434D-8929-51DC454D037E}">
      <dgm:prSet/>
      <dgm:spPr/>
      <dgm:t>
        <a:bodyPr/>
        <a:lstStyle/>
        <a:p>
          <a:endParaRPr lang="lt-LT"/>
        </a:p>
      </dgm:t>
    </dgm:pt>
    <dgm:pt modelId="{6F771C33-A160-403D-A641-8A7E15DD2778}">
      <dgm:prSet/>
      <dgm:spPr/>
      <dgm:t>
        <a:bodyPr/>
        <a:lstStyle/>
        <a:p>
          <a:r>
            <a:rPr lang="lt-LT" dirty="0"/>
            <a:t>Tikslų bei programų dermė</a:t>
          </a:r>
        </a:p>
      </dgm:t>
    </dgm:pt>
    <dgm:pt modelId="{6DAF5512-700D-4617-9586-6A3D283ACF35}" type="parTrans" cxnId="{2F7B3AA2-2D03-489B-B961-286ABB8C86C5}">
      <dgm:prSet/>
      <dgm:spPr/>
      <dgm:t>
        <a:bodyPr/>
        <a:lstStyle/>
        <a:p>
          <a:endParaRPr lang="lt-LT"/>
        </a:p>
      </dgm:t>
    </dgm:pt>
    <dgm:pt modelId="{27EA796D-FAD4-4EEA-B28F-6CC5CFB1D6A7}" type="sibTrans" cxnId="{2F7B3AA2-2D03-489B-B961-286ABB8C86C5}">
      <dgm:prSet/>
      <dgm:spPr/>
      <dgm:t>
        <a:bodyPr/>
        <a:lstStyle/>
        <a:p>
          <a:endParaRPr lang="lt-LT"/>
        </a:p>
      </dgm:t>
    </dgm:pt>
    <dgm:pt modelId="{F1552347-E016-4ED8-A189-CFC69DFE7CC7}">
      <dgm:prSet/>
      <dgm:spPr/>
      <dgm:t>
        <a:bodyPr/>
        <a:lstStyle/>
        <a:p>
          <a:r>
            <a:rPr lang="lt-LT" dirty="0"/>
            <a:t>Ugdymo ir aplinkos dermė</a:t>
          </a:r>
        </a:p>
      </dgm:t>
    </dgm:pt>
    <dgm:pt modelId="{38AD9232-1147-4D3A-B57D-7407E4FC6570}" type="parTrans" cxnId="{1242FD6A-25F6-4FF1-AE17-406B0ED62242}">
      <dgm:prSet/>
      <dgm:spPr/>
      <dgm:t>
        <a:bodyPr/>
        <a:lstStyle/>
        <a:p>
          <a:endParaRPr lang="lt-LT"/>
        </a:p>
      </dgm:t>
    </dgm:pt>
    <dgm:pt modelId="{92FE1FF2-9456-4C0A-BE49-655A6771B633}" type="sibTrans" cxnId="{1242FD6A-25F6-4FF1-AE17-406B0ED62242}">
      <dgm:prSet/>
      <dgm:spPr/>
      <dgm:t>
        <a:bodyPr/>
        <a:lstStyle/>
        <a:p>
          <a:endParaRPr lang="lt-LT"/>
        </a:p>
      </dgm:t>
    </dgm:pt>
    <dgm:pt modelId="{88BE4198-E0E4-4035-B2C5-12370DA4B25F}" type="pres">
      <dgm:prSet presAssocID="{7374DC9A-E78F-458D-8848-675340035456}" presName="Name0" presStyleCnt="0">
        <dgm:presLayoutVars>
          <dgm:dir/>
          <dgm:animLvl val="lvl"/>
          <dgm:resizeHandles val="exact"/>
        </dgm:presLayoutVars>
      </dgm:prSet>
      <dgm:spPr/>
    </dgm:pt>
    <dgm:pt modelId="{89B32E6D-6029-49E1-9859-5BEAC5E44380}" type="pres">
      <dgm:prSet presAssocID="{3BD82E1F-574C-48B5-9CC9-191DAE99548D}" presName="Name8" presStyleCnt="0"/>
      <dgm:spPr/>
    </dgm:pt>
    <dgm:pt modelId="{3C07531E-DC9D-4FA8-A6AA-CA2331F2D179}" type="pres">
      <dgm:prSet presAssocID="{3BD82E1F-574C-48B5-9CC9-191DAE99548D}" presName="level" presStyleLbl="node1" presStyleIdx="0" presStyleCnt="5">
        <dgm:presLayoutVars>
          <dgm:chMax val="1"/>
          <dgm:bulletEnabled val="1"/>
        </dgm:presLayoutVars>
      </dgm:prSet>
      <dgm:spPr/>
    </dgm:pt>
    <dgm:pt modelId="{FA353E3E-E01B-4DD2-9840-3A2245C60644}" type="pres">
      <dgm:prSet presAssocID="{3BD82E1F-574C-48B5-9CC9-191DAE9954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BBD5CA-5C4F-4CF2-B923-98E589150A4B}" type="pres">
      <dgm:prSet presAssocID="{6AE5973B-5EC6-4C4B-800A-748606334DCB}" presName="Name8" presStyleCnt="0"/>
      <dgm:spPr/>
    </dgm:pt>
    <dgm:pt modelId="{CBAE8243-5024-4B66-B818-FB8F809AC383}" type="pres">
      <dgm:prSet presAssocID="{6AE5973B-5EC6-4C4B-800A-748606334DCB}" presName="level" presStyleLbl="node1" presStyleIdx="1" presStyleCnt="5">
        <dgm:presLayoutVars>
          <dgm:chMax val="1"/>
          <dgm:bulletEnabled val="1"/>
        </dgm:presLayoutVars>
      </dgm:prSet>
      <dgm:spPr/>
    </dgm:pt>
    <dgm:pt modelId="{B20B4B4E-9612-4D0D-BA56-35B3AB66A969}" type="pres">
      <dgm:prSet presAssocID="{6AE5973B-5EC6-4C4B-800A-748606334DC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4468559-75D1-4593-B98C-8A207E94E537}" type="pres">
      <dgm:prSet presAssocID="{6F771C33-A160-403D-A641-8A7E15DD2778}" presName="Name8" presStyleCnt="0"/>
      <dgm:spPr/>
    </dgm:pt>
    <dgm:pt modelId="{593BF5AC-0DC6-4A95-AD2F-708F12DB7075}" type="pres">
      <dgm:prSet presAssocID="{6F771C33-A160-403D-A641-8A7E15DD2778}" presName="level" presStyleLbl="node1" presStyleIdx="2" presStyleCnt="5">
        <dgm:presLayoutVars>
          <dgm:chMax val="1"/>
          <dgm:bulletEnabled val="1"/>
        </dgm:presLayoutVars>
      </dgm:prSet>
      <dgm:spPr/>
    </dgm:pt>
    <dgm:pt modelId="{E8A98392-2D6E-4C3A-9920-B4FF57520043}" type="pres">
      <dgm:prSet presAssocID="{6F771C33-A160-403D-A641-8A7E15DD277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A4F7C4F-78F0-4387-912F-01E75B1A7CB4}" type="pres">
      <dgm:prSet presAssocID="{F1552347-E016-4ED8-A189-CFC69DFE7CC7}" presName="Name8" presStyleCnt="0"/>
      <dgm:spPr/>
    </dgm:pt>
    <dgm:pt modelId="{1187F2C3-030B-475C-877C-60E31FD6470E}" type="pres">
      <dgm:prSet presAssocID="{F1552347-E016-4ED8-A189-CFC69DFE7CC7}" presName="level" presStyleLbl="node1" presStyleIdx="3" presStyleCnt="5">
        <dgm:presLayoutVars>
          <dgm:chMax val="1"/>
          <dgm:bulletEnabled val="1"/>
        </dgm:presLayoutVars>
      </dgm:prSet>
      <dgm:spPr/>
    </dgm:pt>
    <dgm:pt modelId="{6431F400-8204-4ECA-B389-62C8DC04AAD2}" type="pres">
      <dgm:prSet presAssocID="{F1552347-E016-4ED8-A189-CFC69DFE7C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73D4740-CB3A-4679-8604-50DAE124A4E4}" type="pres">
      <dgm:prSet presAssocID="{0924E236-88F3-4B9A-8BDA-E2F48329FD99}" presName="Name8" presStyleCnt="0"/>
      <dgm:spPr/>
    </dgm:pt>
    <dgm:pt modelId="{BB1851C5-B368-404B-8F6C-619F1F7B1FA9}" type="pres">
      <dgm:prSet presAssocID="{0924E236-88F3-4B9A-8BDA-E2F48329FD99}" presName="level" presStyleLbl="node1" presStyleIdx="4" presStyleCnt="5">
        <dgm:presLayoutVars>
          <dgm:chMax val="1"/>
          <dgm:bulletEnabled val="1"/>
        </dgm:presLayoutVars>
      </dgm:prSet>
      <dgm:spPr/>
    </dgm:pt>
    <dgm:pt modelId="{9361E8D6-5102-4240-A3C3-AAADB19E4A8D}" type="pres">
      <dgm:prSet presAssocID="{0924E236-88F3-4B9A-8BDA-E2F48329FD9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E6F992C-C6F4-4E1E-89B5-EA578ED45645}" type="presOf" srcId="{6F771C33-A160-403D-A641-8A7E15DD2778}" destId="{593BF5AC-0DC6-4A95-AD2F-708F12DB7075}" srcOrd="0" destOrd="0" presId="urn:microsoft.com/office/officeart/2005/8/layout/pyramid1"/>
    <dgm:cxn modelId="{CC4A5B5C-DE84-45E4-BA6B-9591C839D6D8}" type="presOf" srcId="{3BD82E1F-574C-48B5-9CC9-191DAE99548D}" destId="{FA353E3E-E01B-4DD2-9840-3A2245C60644}" srcOrd="1" destOrd="0" presId="urn:microsoft.com/office/officeart/2005/8/layout/pyramid1"/>
    <dgm:cxn modelId="{BC34165F-6164-457E-A72C-31DD26DA57E6}" type="presOf" srcId="{F1552347-E016-4ED8-A189-CFC69DFE7CC7}" destId="{6431F400-8204-4ECA-B389-62C8DC04AAD2}" srcOrd="1" destOrd="0" presId="urn:microsoft.com/office/officeart/2005/8/layout/pyramid1"/>
    <dgm:cxn modelId="{EEEBED5F-9870-48AB-95DC-4A34C5FC0468}" srcId="{7374DC9A-E78F-458D-8848-675340035456}" destId="{6AE5973B-5EC6-4C4B-800A-748606334DCB}" srcOrd="1" destOrd="0" parTransId="{26CB44F5-4B6F-427E-B56B-E32B7C21CC58}" sibTransId="{1EB9125A-8572-464A-B87F-E4679755B757}"/>
    <dgm:cxn modelId="{676AE447-6E38-4DCF-A9DC-9869A2591C8E}" type="presOf" srcId="{0924E236-88F3-4B9A-8BDA-E2F48329FD99}" destId="{BB1851C5-B368-404B-8F6C-619F1F7B1FA9}" srcOrd="0" destOrd="0" presId="urn:microsoft.com/office/officeart/2005/8/layout/pyramid1"/>
    <dgm:cxn modelId="{1242FD6A-25F6-4FF1-AE17-406B0ED62242}" srcId="{7374DC9A-E78F-458D-8848-675340035456}" destId="{F1552347-E016-4ED8-A189-CFC69DFE7CC7}" srcOrd="3" destOrd="0" parTransId="{38AD9232-1147-4D3A-B57D-7407E4FC6570}" sibTransId="{92FE1FF2-9456-4C0A-BE49-655A6771B633}"/>
    <dgm:cxn modelId="{C7D20476-465F-4AC0-B8D5-71CC34F5660D}" type="presOf" srcId="{6AE5973B-5EC6-4C4B-800A-748606334DCB}" destId="{CBAE8243-5024-4B66-B818-FB8F809AC383}" srcOrd="0" destOrd="0" presId="urn:microsoft.com/office/officeart/2005/8/layout/pyramid1"/>
    <dgm:cxn modelId="{B7E4E17B-B61B-485A-9FAD-502253CBA2B8}" type="presOf" srcId="{7374DC9A-E78F-458D-8848-675340035456}" destId="{88BE4198-E0E4-4035-B2C5-12370DA4B25F}" srcOrd="0" destOrd="0" presId="urn:microsoft.com/office/officeart/2005/8/layout/pyramid1"/>
    <dgm:cxn modelId="{E8B82884-8BB8-434D-8929-51DC454D037E}" srcId="{7374DC9A-E78F-458D-8848-675340035456}" destId="{0924E236-88F3-4B9A-8BDA-E2F48329FD99}" srcOrd="4" destOrd="0" parTransId="{7449BE24-A289-43DD-8505-020522B83DAB}" sibTransId="{7C89E66C-B63B-4D6A-8942-4B57EA89BBDA}"/>
    <dgm:cxn modelId="{0CE00489-8177-4398-B0E9-70C2748498AC}" type="presOf" srcId="{6F771C33-A160-403D-A641-8A7E15DD2778}" destId="{E8A98392-2D6E-4C3A-9920-B4FF57520043}" srcOrd="1" destOrd="0" presId="urn:microsoft.com/office/officeart/2005/8/layout/pyramid1"/>
    <dgm:cxn modelId="{2F7B3AA2-2D03-489B-B961-286ABB8C86C5}" srcId="{7374DC9A-E78F-458D-8848-675340035456}" destId="{6F771C33-A160-403D-A641-8A7E15DD2778}" srcOrd="2" destOrd="0" parTransId="{6DAF5512-700D-4617-9586-6A3D283ACF35}" sibTransId="{27EA796D-FAD4-4EEA-B28F-6CC5CFB1D6A7}"/>
    <dgm:cxn modelId="{CF731EA3-FA46-43C7-A0EE-064046265F3C}" type="presOf" srcId="{F1552347-E016-4ED8-A189-CFC69DFE7CC7}" destId="{1187F2C3-030B-475C-877C-60E31FD6470E}" srcOrd="0" destOrd="0" presId="urn:microsoft.com/office/officeart/2005/8/layout/pyramid1"/>
    <dgm:cxn modelId="{1AEE55C6-900C-491A-9819-4346D0BE182C}" type="presOf" srcId="{6AE5973B-5EC6-4C4B-800A-748606334DCB}" destId="{B20B4B4E-9612-4D0D-BA56-35B3AB66A969}" srcOrd="1" destOrd="0" presId="urn:microsoft.com/office/officeart/2005/8/layout/pyramid1"/>
    <dgm:cxn modelId="{0EB801E2-C78C-43E2-8A94-CD75FDA4E2DD}" type="presOf" srcId="{3BD82E1F-574C-48B5-9CC9-191DAE99548D}" destId="{3C07531E-DC9D-4FA8-A6AA-CA2331F2D179}" srcOrd="0" destOrd="0" presId="urn:microsoft.com/office/officeart/2005/8/layout/pyramid1"/>
    <dgm:cxn modelId="{0B5F75ED-861F-454D-890D-6D36D0D80279}" srcId="{7374DC9A-E78F-458D-8848-675340035456}" destId="{3BD82E1F-574C-48B5-9CC9-191DAE99548D}" srcOrd="0" destOrd="0" parTransId="{099A2F87-B549-4C0C-A711-A0C0B375FF6B}" sibTransId="{94B75196-4640-4C4F-B134-9E52A1948C18}"/>
    <dgm:cxn modelId="{57AE3BF4-B03D-46FC-BDA4-61D26F79481A}" type="presOf" srcId="{0924E236-88F3-4B9A-8BDA-E2F48329FD99}" destId="{9361E8D6-5102-4240-A3C3-AAADB19E4A8D}" srcOrd="1" destOrd="0" presId="urn:microsoft.com/office/officeart/2005/8/layout/pyramid1"/>
    <dgm:cxn modelId="{F9C2CC3D-2B16-434B-B914-5D47361CE37B}" type="presParOf" srcId="{88BE4198-E0E4-4035-B2C5-12370DA4B25F}" destId="{89B32E6D-6029-49E1-9859-5BEAC5E44380}" srcOrd="0" destOrd="0" presId="urn:microsoft.com/office/officeart/2005/8/layout/pyramid1"/>
    <dgm:cxn modelId="{75A6DFB6-8C81-40E4-A795-7858015CEC22}" type="presParOf" srcId="{89B32E6D-6029-49E1-9859-5BEAC5E44380}" destId="{3C07531E-DC9D-4FA8-A6AA-CA2331F2D179}" srcOrd="0" destOrd="0" presId="urn:microsoft.com/office/officeart/2005/8/layout/pyramid1"/>
    <dgm:cxn modelId="{74F3E35C-BE76-4833-AEE9-2D419E3CB1C7}" type="presParOf" srcId="{89B32E6D-6029-49E1-9859-5BEAC5E44380}" destId="{FA353E3E-E01B-4DD2-9840-3A2245C60644}" srcOrd="1" destOrd="0" presId="urn:microsoft.com/office/officeart/2005/8/layout/pyramid1"/>
    <dgm:cxn modelId="{63ED27ED-22FC-4FA3-93C1-96A8F46B8A8B}" type="presParOf" srcId="{88BE4198-E0E4-4035-B2C5-12370DA4B25F}" destId="{43BBD5CA-5C4F-4CF2-B923-98E589150A4B}" srcOrd="1" destOrd="0" presId="urn:microsoft.com/office/officeart/2005/8/layout/pyramid1"/>
    <dgm:cxn modelId="{C0C11E2F-184B-43D0-8E7C-9438DDD34EE6}" type="presParOf" srcId="{43BBD5CA-5C4F-4CF2-B923-98E589150A4B}" destId="{CBAE8243-5024-4B66-B818-FB8F809AC383}" srcOrd="0" destOrd="0" presId="urn:microsoft.com/office/officeart/2005/8/layout/pyramid1"/>
    <dgm:cxn modelId="{0CCF935A-C32B-4269-8C66-31BFD6832735}" type="presParOf" srcId="{43BBD5CA-5C4F-4CF2-B923-98E589150A4B}" destId="{B20B4B4E-9612-4D0D-BA56-35B3AB66A969}" srcOrd="1" destOrd="0" presId="urn:microsoft.com/office/officeart/2005/8/layout/pyramid1"/>
    <dgm:cxn modelId="{9A66DCFF-6492-45C4-B2D4-A68A9A425A75}" type="presParOf" srcId="{88BE4198-E0E4-4035-B2C5-12370DA4B25F}" destId="{04468559-75D1-4593-B98C-8A207E94E537}" srcOrd="2" destOrd="0" presId="urn:microsoft.com/office/officeart/2005/8/layout/pyramid1"/>
    <dgm:cxn modelId="{60CCEFEC-D47E-48E2-8BCB-D4D71B9182B9}" type="presParOf" srcId="{04468559-75D1-4593-B98C-8A207E94E537}" destId="{593BF5AC-0DC6-4A95-AD2F-708F12DB7075}" srcOrd="0" destOrd="0" presId="urn:microsoft.com/office/officeart/2005/8/layout/pyramid1"/>
    <dgm:cxn modelId="{41FCB954-870E-461D-9022-93FCB12886A0}" type="presParOf" srcId="{04468559-75D1-4593-B98C-8A207E94E537}" destId="{E8A98392-2D6E-4C3A-9920-B4FF57520043}" srcOrd="1" destOrd="0" presId="urn:microsoft.com/office/officeart/2005/8/layout/pyramid1"/>
    <dgm:cxn modelId="{926E2607-4028-4A82-9C69-6350E1AD4503}" type="presParOf" srcId="{88BE4198-E0E4-4035-B2C5-12370DA4B25F}" destId="{2A4F7C4F-78F0-4387-912F-01E75B1A7CB4}" srcOrd="3" destOrd="0" presId="urn:microsoft.com/office/officeart/2005/8/layout/pyramid1"/>
    <dgm:cxn modelId="{132F9E74-D072-4B35-AEC2-28147FE4977A}" type="presParOf" srcId="{2A4F7C4F-78F0-4387-912F-01E75B1A7CB4}" destId="{1187F2C3-030B-475C-877C-60E31FD6470E}" srcOrd="0" destOrd="0" presId="urn:microsoft.com/office/officeart/2005/8/layout/pyramid1"/>
    <dgm:cxn modelId="{1B3EF636-91EE-4884-B309-1FAFFCAC2CB9}" type="presParOf" srcId="{2A4F7C4F-78F0-4387-912F-01E75B1A7CB4}" destId="{6431F400-8204-4ECA-B389-62C8DC04AAD2}" srcOrd="1" destOrd="0" presId="urn:microsoft.com/office/officeart/2005/8/layout/pyramid1"/>
    <dgm:cxn modelId="{7EB34E1E-7884-49BF-807A-ED5BB41730AE}" type="presParOf" srcId="{88BE4198-E0E4-4035-B2C5-12370DA4B25F}" destId="{773D4740-CB3A-4679-8604-50DAE124A4E4}" srcOrd="4" destOrd="0" presId="urn:microsoft.com/office/officeart/2005/8/layout/pyramid1"/>
    <dgm:cxn modelId="{8D90AC6B-FEE5-4499-891B-372CC57A5EA8}" type="presParOf" srcId="{773D4740-CB3A-4679-8604-50DAE124A4E4}" destId="{BB1851C5-B368-404B-8F6C-619F1F7B1FA9}" srcOrd="0" destOrd="0" presId="urn:microsoft.com/office/officeart/2005/8/layout/pyramid1"/>
    <dgm:cxn modelId="{C3BDC875-6372-425D-BAB6-8413F059D8D5}" type="presParOf" srcId="{773D4740-CB3A-4679-8604-50DAE124A4E4}" destId="{9361E8D6-5102-4240-A3C3-AAADB19E4A8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E647E-91AF-4F5F-8A74-4E5EA2FF616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8DC2D3B-06A2-45D9-9895-4DF617A17BB5}">
      <dgm:prSet phldrT="[Tekstas]"/>
      <dgm:spPr/>
      <dgm:t>
        <a:bodyPr/>
        <a:lstStyle/>
        <a:p>
          <a:r>
            <a:rPr lang="lt-LT" dirty="0"/>
            <a:t>Ko mokomasi? </a:t>
          </a:r>
        </a:p>
      </dgm:t>
    </dgm:pt>
    <dgm:pt modelId="{C384FC52-BC26-4614-8D53-44C8C12AB136}" type="parTrans" cxnId="{66308F57-36C7-43AA-B0FF-C3B361D2B540}">
      <dgm:prSet/>
      <dgm:spPr/>
      <dgm:t>
        <a:bodyPr/>
        <a:lstStyle/>
        <a:p>
          <a:endParaRPr lang="lt-LT"/>
        </a:p>
      </dgm:t>
    </dgm:pt>
    <dgm:pt modelId="{13CBCB85-925A-462E-A298-8D3438F7D2BA}" type="sibTrans" cxnId="{66308F57-36C7-43AA-B0FF-C3B361D2B540}">
      <dgm:prSet/>
      <dgm:spPr/>
      <dgm:t>
        <a:bodyPr/>
        <a:lstStyle/>
        <a:p>
          <a:endParaRPr lang="lt-LT"/>
        </a:p>
      </dgm:t>
    </dgm:pt>
    <dgm:pt modelId="{4D1D178A-28CB-4290-8250-4C03CB98DED6}">
      <dgm:prSet phldrT="[Tekstas]"/>
      <dgm:spPr/>
      <dgm:t>
        <a:bodyPr/>
        <a:lstStyle/>
        <a:p>
          <a:r>
            <a:rPr lang="lt-LT" dirty="0"/>
            <a:t>Kaip mokomasi? </a:t>
          </a:r>
        </a:p>
      </dgm:t>
    </dgm:pt>
    <dgm:pt modelId="{37991175-9D1B-427A-9D60-04427E489428}" type="parTrans" cxnId="{B58494F2-A702-4520-8915-32DFCCF8313C}">
      <dgm:prSet/>
      <dgm:spPr/>
      <dgm:t>
        <a:bodyPr/>
        <a:lstStyle/>
        <a:p>
          <a:endParaRPr lang="lt-LT"/>
        </a:p>
      </dgm:t>
    </dgm:pt>
    <dgm:pt modelId="{E2EA6F01-7B47-4501-AD20-848BA33DC2CB}" type="sibTrans" cxnId="{B58494F2-A702-4520-8915-32DFCCF8313C}">
      <dgm:prSet/>
      <dgm:spPr/>
      <dgm:t>
        <a:bodyPr/>
        <a:lstStyle/>
        <a:p>
          <a:endParaRPr lang="lt-LT"/>
        </a:p>
      </dgm:t>
    </dgm:pt>
    <dgm:pt modelId="{801C412D-5201-4ECE-A0B7-60578EEA5A4D}">
      <dgm:prSet phldrT="[Tekstas]"/>
      <dgm:spPr/>
      <dgm:t>
        <a:bodyPr/>
        <a:lstStyle/>
        <a:p>
          <a:r>
            <a:rPr lang="lt-LT" dirty="0"/>
            <a:t>Kaip vertinama? </a:t>
          </a:r>
        </a:p>
      </dgm:t>
    </dgm:pt>
    <dgm:pt modelId="{2C3617A2-12E0-4A79-93F7-643565764CBE}" type="parTrans" cxnId="{EB659382-B5F8-4BDE-B6E8-583E38CCC501}">
      <dgm:prSet/>
      <dgm:spPr/>
      <dgm:t>
        <a:bodyPr/>
        <a:lstStyle/>
        <a:p>
          <a:endParaRPr lang="lt-LT"/>
        </a:p>
      </dgm:t>
    </dgm:pt>
    <dgm:pt modelId="{0D06155C-15DB-4260-8E03-4ECDA08B5193}" type="sibTrans" cxnId="{EB659382-B5F8-4BDE-B6E8-583E38CCC501}">
      <dgm:prSet/>
      <dgm:spPr/>
      <dgm:t>
        <a:bodyPr/>
        <a:lstStyle/>
        <a:p>
          <a:endParaRPr lang="lt-LT"/>
        </a:p>
      </dgm:t>
    </dgm:pt>
    <dgm:pt modelId="{47904D64-5E58-4670-8895-43D03C8C4DE8}">
      <dgm:prSet phldrT="[Tekstas]"/>
      <dgm:spPr/>
      <dgm:t>
        <a:bodyPr/>
        <a:lstStyle/>
        <a:p>
          <a:r>
            <a:rPr lang="lt-LT" dirty="0"/>
            <a:t>Iš ko mokomasi? </a:t>
          </a:r>
        </a:p>
      </dgm:t>
    </dgm:pt>
    <dgm:pt modelId="{50466337-F314-485B-867B-B848EFB2AE61}" type="parTrans" cxnId="{E80EE673-2544-4A04-8713-48A694ED0F0B}">
      <dgm:prSet/>
      <dgm:spPr/>
      <dgm:t>
        <a:bodyPr/>
        <a:lstStyle/>
        <a:p>
          <a:endParaRPr lang="lt-LT"/>
        </a:p>
      </dgm:t>
    </dgm:pt>
    <dgm:pt modelId="{A1EFE21E-EAC3-486F-8FE8-A6ABE02FC5C6}" type="sibTrans" cxnId="{E80EE673-2544-4A04-8713-48A694ED0F0B}">
      <dgm:prSet/>
      <dgm:spPr/>
      <dgm:t>
        <a:bodyPr/>
        <a:lstStyle/>
        <a:p>
          <a:endParaRPr lang="lt-LT"/>
        </a:p>
      </dgm:t>
    </dgm:pt>
    <dgm:pt modelId="{2CB329D2-3016-48E3-A7F7-02D1E2DBA2B1}">
      <dgm:prSet phldrT="[Tekstas]"/>
      <dgm:spPr/>
      <dgm:t>
        <a:bodyPr/>
        <a:lstStyle/>
        <a:p>
          <a:r>
            <a:rPr lang="lt-LT" dirty="0"/>
            <a:t>Kokia patirtimi remiamasi? </a:t>
          </a:r>
        </a:p>
      </dgm:t>
    </dgm:pt>
    <dgm:pt modelId="{60A6D2B6-C9EB-4C65-9F5F-CB95AA71116A}" type="parTrans" cxnId="{7C3E8E16-6CD7-4725-83B7-8B4E2DC7641A}">
      <dgm:prSet/>
      <dgm:spPr/>
      <dgm:t>
        <a:bodyPr/>
        <a:lstStyle/>
        <a:p>
          <a:endParaRPr lang="lt-LT"/>
        </a:p>
      </dgm:t>
    </dgm:pt>
    <dgm:pt modelId="{465C6648-DA88-4D0E-9014-EA50717D09C1}" type="sibTrans" cxnId="{7C3E8E16-6CD7-4725-83B7-8B4E2DC7641A}">
      <dgm:prSet/>
      <dgm:spPr/>
      <dgm:t>
        <a:bodyPr/>
        <a:lstStyle/>
        <a:p>
          <a:endParaRPr lang="lt-LT"/>
        </a:p>
      </dgm:t>
    </dgm:pt>
    <dgm:pt modelId="{70BF533B-DB0F-4D87-BF17-B61152B5CC6F}" type="pres">
      <dgm:prSet presAssocID="{48AE647E-91AF-4F5F-8A74-4E5EA2FF6166}" presName="cycle" presStyleCnt="0">
        <dgm:presLayoutVars>
          <dgm:dir/>
          <dgm:resizeHandles val="exact"/>
        </dgm:presLayoutVars>
      </dgm:prSet>
      <dgm:spPr/>
    </dgm:pt>
    <dgm:pt modelId="{3B27A096-03D7-4FCA-92ED-484F90DA1327}" type="pres">
      <dgm:prSet presAssocID="{98DC2D3B-06A2-45D9-9895-4DF617A17BB5}" presName="node" presStyleLbl="node1" presStyleIdx="0" presStyleCnt="5">
        <dgm:presLayoutVars>
          <dgm:bulletEnabled val="1"/>
        </dgm:presLayoutVars>
      </dgm:prSet>
      <dgm:spPr/>
    </dgm:pt>
    <dgm:pt modelId="{38D3117B-AA7E-494B-BF7E-6949D4B10084}" type="pres">
      <dgm:prSet presAssocID="{13CBCB85-925A-462E-A298-8D3438F7D2BA}" presName="sibTrans" presStyleLbl="sibTrans2D1" presStyleIdx="0" presStyleCnt="5"/>
      <dgm:spPr/>
    </dgm:pt>
    <dgm:pt modelId="{A01824D3-F68A-4CEB-8437-2DCE2213924E}" type="pres">
      <dgm:prSet presAssocID="{13CBCB85-925A-462E-A298-8D3438F7D2BA}" presName="connectorText" presStyleLbl="sibTrans2D1" presStyleIdx="0" presStyleCnt="5"/>
      <dgm:spPr/>
    </dgm:pt>
    <dgm:pt modelId="{B9255C3D-7CE3-4C06-883D-A15C589EB8A7}" type="pres">
      <dgm:prSet presAssocID="{4D1D178A-28CB-4290-8250-4C03CB98DED6}" presName="node" presStyleLbl="node1" presStyleIdx="1" presStyleCnt="5">
        <dgm:presLayoutVars>
          <dgm:bulletEnabled val="1"/>
        </dgm:presLayoutVars>
      </dgm:prSet>
      <dgm:spPr/>
    </dgm:pt>
    <dgm:pt modelId="{C785DB94-EF35-446C-B27D-0EE3C54489E3}" type="pres">
      <dgm:prSet presAssocID="{E2EA6F01-7B47-4501-AD20-848BA33DC2CB}" presName="sibTrans" presStyleLbl="sibTrans2D1" presStyleIdx="1" presStyleCnt="5"/>
      <dgm:spPr/>
    </dgm:pt>
    <dgm:pt modelId="{4EF0567A-0423-4AC4-B3F1-A8AF7F9D5549}" type="pres">
      <dgm:prSet presAssocID="{E2EA6F01-7B47-4501-AD20-848BA33DC2CB}" presName="connectorText" presStyleLbl="sibTrans2D1" presStyleIdx="1" presStyleCnt="5"/>
      <dgm:spPr/>
    </dgm:pt>
    <dgm:pt modelId="{C94230F3-B138-4780-85E5-A0471089CD17}" type="pres">
      <dgm:prSet presAssocID="{801C412D-5201-4ECE-A0B7-60578EEA5A4D}" presName="node" presStyleLbl="node1" presStyleIdx="2" presStyleCnt="5">
        <dgm:presLayoutVars>
          <dgm:bulletEnabled val="1"/>
        </dgm:presLayoutVars>
      </dgm:prSet>
      <dgm:spPr/>
    </dgm:pt>
    <dgm:pt modelId="{78304108-3632-4FEF-B455-11C2AF1A9FE5}" type="pres">
      <dgm:prSet presAssocID="{0D06155C-15DB-4260-8E03-4ECDA08B5193}" presName="sibTrans" presStyleLbl="sibTrans2D1" presStyleIdx="2" presStyleCnt="5"/>
      <dgm:spPr/>
    </dgm:pt>
    <dgm:pt modelId="{C7B6D895-E457-4D2A-BCD9-3AF95148B2D3}" type="pres">
      <dgm:prSet presAssocID="{0D06155C-15DB-4260-8E03-4ECDA08B5193}" presName="connectorText" presStyleLbl="sibTrans2D1" presStyleIdx="2" presStyleCnt="5"/>
      <dgm:spPr/>
    </dgm:pt>
    <dgm:pt modelId="{814AEFF0-D92F-49C6-A665-5347BF22D561}" type="pres">
      <dgm:prSet presAssocID="{47904D64-5E58-4670-8895-43D03C8C4DE8}" presName="node" presStyleLbl="node1" presStyleIdx="3" presStyleCnt="5">
        <dgm:presLayoutVars>
          <dgm:bulletEnabled val="1"/>
        </dgm:presLayoutVars>
      </dgm:prSet>
      <dgm:spPr/>
    </dgm:pt>
    <dgm:pt modelId="{2C48BB30-1866-4B6C-A9A2-E9C12BDE1129}" type="pres">
      <dgm:prSet presAssocID="{A1EFE21E-EAC3-486F-8FE8-A6ABE02FC5C6}" presName="sibTrans" presStyleLbl="sibTrans2D1" presStyleIdx="3" presStyleCnt="5"/>
      <dgm:spPr/>
    </dgm:pt>
    <dgm:pt modelId="{27AAB03A-F36F-43A7-A53B-87B111A4A661}" type="pres">
      <dgm:prSet presAssocID="{A1EFE21E-EAC3-486F-8FE8-A6ABE02FC5C6}" presName="connectorText" presStyleLbl="sibTrans2D1" presStyleIdx="3" presStyleCnt="5"/>
      <dgm:spPr/>
    </dgm:pt>
    <dgm:pt modelId="{2F7F9DB7-E62C-4F98-AF25-59D9F0E5AF23}" type="pres">
      <dgm:prSet presAssocID="{2CB329D2-3016-48E3-A7F7-02D1E2DBA2B1}" presName="node" presStyleLbl="node1" presStyleIdx="4" presStyleCnt="5">
        <dgm:presLayoutVars>
          <dgm:bulletEnabled val="1"/>
        </dgm:presLayoutVars>
      </dgm:prSet>
      <dgm:spPr/>
    </dgm:pt>
    <dgm:pt modelId="{43D0D3B3-7069-4E4F-8BD6-EDC91AF016F9}" type="pres">
      <dgm:prSet presAssocID="{465C6648-DA88-4D0E-9014-EA50717D09C1}" presName="sibTrans" presStyleLbl="sibTrans2D1" presStyleIdx="4" presStyleCnt="5"/>
      <dgm:spPr/>
    </dgm:pt>
    <dgm:pt modelId="{BFF59C5F-C23D-4315-B805-321BE3DD35B3}" type="pres">
      <dgm:prSet presAssocID="{465C6648-DA88-4D0E-9014-EA50717D09C1}" presName="connectorText" presStyleLbl="sibTrans2D1" presStyleIdx="4" presStyleCnt="5"/>
      <dgm:spPr/>
    </dgm:pt>
  </dgm:ptLst>
  <dgm:cxnLst>
    <dgm:cxn modelId="{7C3E8E16-6CD7-4725-83B7-8B4E2DC7641A}" srcId="{48AE647E-91AF-4F5F-8A74-4E5EA2FF6166}" destId="{2CB329D2-3016-48E3-A7F7-02D1E2DBA2B1}" srcOrd="4" destOrd="0" parTransId="{60A6D2B6-C9EB-4C65-9F5F-CB95AA71116A}" sibTransId="{465C6648-DA88-4D0E-9014-EA50717D09C1}"/>
    <dgm:cxn modelId="{DE5BAF28-B98C-4097-A4CB-2673F2BC7C73}" type="presOf" srcId="{13CBCB85-925A-462E-A298-8D3438F7D2BA}" destId="{38D3117B-AA7E-494B-BF7E-6949D4B10084}" srcOrd="0" destOrd="0" presId="urn:microsoft.com/office/officeart/2005/8/layout/cycle2"/>
    <dgm:cxn modelId="{1A96C334-E796-4571-9B7D-54C9EEBCFB9D}" type="presOf" srcId="{801C412D-5201-4ECE-A0B7-60578EEA5A4D}" destId="{C94230F3-B138-4780-85E5-A0471089CD17}" srcOrd="0" destOrd="0" presId="urn:microsoft.com/office/officeart/2005/8/layout/cycle2"/>
    <dgm:cxn modelId="{BD220C3F-29BC-41BD-9864-50C11D5C38DE}" type="presOf" srcId="{E2EA6F01-7B47-4501-AD20-848BA33DC2CB}" destId="{4EF0567A-0423-4AC4-B3F1-A8AF7F9D5549}" srcOrd="1" destOrd="0" presId="urn:microsoft.com/office/officeart/2005/8/layout/cycle2"/>
    <dgm:cxn modelId="{B808BB3F-9BB4-4AA4-B6B3-A02987D8104A}" type="presOf" srcId="{465C6648-DA88-4D0E-9014-EA50717D09C1}" destId="{43D0D3B3-7069-4E4F-8BD6-EDC91AF016F9}" srcOrd="0" destOrd="0" presId="urn:microsoft.com/office/officeart/2005/8/layout/cycle2"/>
    <dgm:cxn modelId="{45E09E68-BACD-4D29-94A7-5AF727BACC77}" type="presOf" srcId="{2CB329D2-3016-48E3-A7F7-02D1E2DBA2B1}" destId="{2F7F9DB7-E62C-4F98-AF25-59D9F0E5AF23}" srcOrd="0" destOrd="0" presId="urn:microsoft.com/office/officeart/2005/8/layout/cycle2"/>
    <dgm:cxn modelId="{3BA2F66E-FF95-46E2-8A9E-CADCD7B1B5AC}" type="presOf" srcId="{A1EFE21E-EAC3-486F-8FE8-A6ABE02FC5C6}" destId="{27AAB03A-F36F-43A7-A53B-87B111A4A661}" srcOrd="1" destOrd="0" presId="urn:microsoft.com/office/officeart/2005/8/layout/cycle2"/>
    <dgm:cxn modelId="{E80EE673-2544-4A04-8713-48A694ED0F0B}" srcId="{48AE647E-91AF-4F5F-8A74-4E5EA2FF6166}" destId="{47904D64-5E58-4670-8895-43D03C8C4DE8}" srcOrd="3" destOrd="0" parTransId="{50466337-F314-485B-867B-B848EFB2AE61}" sibTransId="{A1EFE21E-EAC3-486F-8FE8-A6ABE02FC5C6}"/>
    <dgm:cxn modelId="{66308F57-36C7-43AA-B0FF-C3B361D2B540}" srcId="{48AE647E-91AF-4F5F-8A74-4E5EA2FF6166}" destId="{98DC2D3B-06A2-45D9-9895-4DF617A17BB5}" srcOrd="0" destOrd="0" parTransId="{C384FC52-BC26-4614-8D53-44C8C12AB136}" sibTransId="{13CBCB85-925A-462E-A298-8D3438F7D2BA}"/>
    <dgm:cxn modelId="{AE9A9578-A3EF-46E8-BF99-8E56BA8E4CDF}" type="presOf" srcId="{A1EFE21E-EAC3-486F-8FE8-A6ABE02FC5C6}" destId="{2C48BB30-1866-4B6C-A9A2-E9C12BDE1129}" srcOrd="0" destOrd="0" presId="urn:microsoft.com/office/officeart/2005/8/layout/cycle2"/>
    <dgm:cxn modelId="{EB659382-B5F8-4BDE-B6E8-583E38CCC501}" srcId="{48AE647E-91AF-4F5F-8A74-4E5EA2FF6166}" destId="{801C412D-5201-4ECE-A0B7-60578EEA5A4D}" srcOrd="2" destOrd="0" parTransId="{2C3617A2-12E0-4A79-93F7-643565764CBE}" sibTransId="{0D06155C-15DB-4260-8E03-4ECDA08B5193}"/>
    <dgm:cxn modelId="{B2EC609D-833F-4498-8B51-246E7D859862}" type="presOf" srcId="{0D06155C-15DB-4260-8E03-4ECDA08B5193}" destId="{C7B6D895-E457-4D2A-BCD9-3AF95148B2D3}" srcOrd="1" destOrd="0" presId="urn:microsoft.com/office/officeart/2005/8/layout/cycle2"/>
    <dgm:cxn modelId="{B0E79BA1-DAE3-46BF-8DF7-F5ACB3A7C4A5}" type="presOf" srcId="{48AE647E-91AF-4F5F-8A74-4E5EA2FF6166}" destId="{70BF533B-DB0F-4D87-BF17-B61152B5CC6F}" srcOrd="0" destOrd="0" presId="urn:microsoft.com/office/officeart/2005/8/layout/cycle2"/>
    <dgm:cxn modelId="{F59302A2-0CFE-44F0-953B-9ABCFD3AE859}" type="presOf" srcId="{4D1D178A-28CB-4290-8250-4C03CB98DED6}" destId="{B9255C3D-7CE3-4C06-883D-A15C589EB8A7}" srcOrd="0" destOrd="0" presId="urn:microsoft.com/office/officeart/2005/8/layout/cycle2"/>
    <dgm:cxn modelId="{5A0104B9-7461-4F28-91DD-7D278F9CBC67}" type="presOf" srcId="{E2EA6F01-7B47-4501-AD20-848BA33DC2CB}" destId="{C785DB94-EF35-446C-B27D-0EE3C54489E3}" srcOrd="0" destOrd="0" presId="urn:microsoft.com/office/officeart/2005/8/layout/cycle2"/>
    <dgm:cxn modelId="{54D69AD1-D69D-4BF8-8906-FBF85D99B89B}" type="presOf" srcId="{0D06155C-15DB-4260-8E03-4ECDA08B5193}" destId="{78304108-3632-4FEF-B455-11C2AF1A9FE5}" srcOrd="0" destOrd="0" presId="urn:microsoft.com/office/officeart/2005/8/layout/cycle2"/>
    <dgm:cxn modelId="{0E4156E2-5EF1-4B55-9267-C6C6358856EC}" type="presOf" srcId="{98DC2D3B-06A2-45D9-9895-4DF617A17BB5}" destId="{3B27A096-03D7-4FCA-92ED-484F90DA1327}" srcOrd="0" destOrd="0" presId="urn:microsoft.com/office/officeart/2005/8/layout/cycle2"/>
    <dgm:cxn modelId="{15A531EF-2002-4EB8-BBEA-9ED783F00B3C}" type="presOf" srcId="{465C6648-DA88-4D0E-9014-EA50717D09C1}" destId="{BFF59C5F-C23D-4315-B805-321BE3DD35B3}" srcOrd="1" destOrd="0" presId="urn:microsoft.com/office/officeart/2005/8/layout/cycle2"/>
    <dgm:cxn modelId="{02FE12F2-5FC3-43C6-A781-604F639036FA}" type="presOf" srcId="{13CBCB85-925A-462E-A298-8D3438F7D2BA}" destId="{A01824D3-F68A-4CEB-8437-2DCE2213924E}" srcOrd="1" destOrd="0" presId="urn:microsoft.com/office/officeart/2005/8/layout/cycle2"/>
    <dgm:cxn modelId="{B58494F2-A702-4520-8915-32DFCCF8313C}" srcId="{48AE647E-91AF-4F5F-8A74-4E5EA2FF6166}" destId="{4D1D178A-28CB-4290-8250-4C03CB98DED6}" srcOrd="1" destOrd="0" parTransId="{37991175-9D1B-427A-9D60-04427E489428}" sibTransId="{E2EA6F01-7B47-4501-AD20-848BA33DC2CB}"/>
    <dgm:cxn modelId="{EF7BF3F6-4B05-4187-B510-644D7027DFA9}" type="presOf" srcId="{47904D64-5E58-4670-8895-43D03C8C4DE8}" destId="{814AEFF0-D92F-49C6-A665-5347BF22D561}" srcOrd="0" destOrd="0" presId="urn:microsoft.com/office/officeart/2005/8/layout/cycle2"/>
    <dgm:cxn modelId="{EC95A33F-0275-4E98-9BF8-4E2454F8AC14}" type="presParOf" srcId="{70BF533B-DB0F-4D87-BF17-B61152B5CC6F}" destId="{3B27A096-03D7-4FCA-92ED-484F90DA1327}" srcOrd="0" destOrd="0" presId="urn:microsoft.com/office/officeart/2005/8/layout/cycle2"/>
    <dgm:cxn modelId="{DD80960C-55EA-42AD-9E2D-87E64138682A}" type="presParOf" srcId="{70BF533B-DB0F-4D87-BF17-B61152B5CC6F}" destId="{38D3117B-AA7E-494B-BF7E-6949D4B10084}" srcOrd="1" destOrd="0" presId="urn:microsoft.com/office/officeart/2005/8/layout/cycle2"/>
    <dgm:cxn modelId="{1A6411EE-FA4C-43F4-8217-EDEEA48F8C48}" type="presParOf" srcId="{38D3117B-AA7E-494B-BF7E-6949D4B10084}" destId="{A01824D3-F68A-4CEB-8437-2DCE2213924E}" srcOrd="0" destOrd="0" presId="urn:microsoft.com/office/officeart/2005/8/layout/cycle2"/>
    <dgm:cxn modelId="{95E37FB5-B4CF-4F4E-B039-791DC184D81B}" type="presParOf" srcId="{70BF533B-DB0F-4D87-BF17-B61152B5CC6F}" destId="{B9255C3D-7CE3-4C06-883D-A15C589EB8A7}" srcOrd="2" destOrd="0" presId="urn:microsoft.com/office/officeart/2005/8/layout/cycle2"/>
    <dgm:cxn modelId="{3C24F7C1-F5AE-4BF9-8AB1-D9DDE4DFFF17}" type="presParOf" srcId="{70BF533B-DB0F-4D87-BF17-B61152B5CC6F}" destId="{C785DB94-EF35-446C-B27D-0EE3C54489E3}" srcOrd="3" destOrd="0" presId="urn:microsoft.com/office/officeart/2005/8/layout/cycle2"/>
    <dgm:cxn modelId="{55132A7D-AB10-46EA-B225-C398C52C416E}" type="presParOf" srcId="{C785DB94-EF35-446C-B27D-0EE3C54489E3}" destId="{4EF0567A-0423-4AC4-B3F1-A8AF7F9D5549}" srcOrd="0" destOrd="0" presId="urn:microsoft.com/office/officeart/2005/8/layout/cycle2"/>
    <dgm:cxn modelId="{23D4B6EE-A96A-4252-9939-1C284EF1609F}" type="presParOf" srcId="{70BF533B-DB0F-4D87-BF17-B61152B5CC6F}" destId="{C94230F3-B138-4780-85E5-A0471089CD17}" srcOrd="4" destOrd="0" presId="urn:microsoft.com/office/officeart/2005/8/layout/cycle2"/>
    <dgm:cxn modelId="{D1F02A8C-421D-47F9-94C0-FC30FEF47249}" type="presParOf" srcId="{70BF533B-DB0F-4D87-BF17-B61152B5CC6F}" destId="{78304108-3632-4FEF-B455-11C2AF1A9FE5}" srcOrd="5" destOrd="0" presId="urn:microsoft.com/office/officeart/2005/8/layout/cycle2"/>
    <dgm:cxn modelId="{4230A45C-EF39-4181-BA82-F84543C960F4}" type="presParOf" srcId="{78304108-3632-4FEF-B455-11C2AF1A9FE5}" destId="{C7B6D895-E457-4D2A-BCD9-3AF95148B2D3}" srcOrd="0" destOrd="0" presId="urn:microsoft.com/office/officeart/2005/8/layout/cycle2"/>
    <dgm:cxn modelId="{99BDDB6B-B3E6-495E-955E-54609FD42694}" type="presParOf" srcId="{70BF533B-DB0F-4D87-BF17-B61152B5CC6F}" destId="{814AEFF0-D92F-49C6-A665-5347BF22D561}" srcOrd="6" destOrd="0" presId="urn:microsoft.com/office/officeart/2005/8/layout/cycle2"/>
    <dgm:cxn modelId="{00D71D53-966F-4D44-9C03-B8FF9ADAC4C2}" type="presParOf" srcId="{70BF533B-DB0F-4D87-BF17-B61152B5CC6F}" destId="{2C48BB30-1866-4B6C-A9A2-E9C12BDE1129}" srcOrd="7" destOrd="0" presId="urn:microsoft.com/office/officeart/2005/8/layout/cycle2"/>
    <dgm:cxn modelId="{C070051B-2B02-4861-B2D3-A0D2DA77BF0B}" type="presParOf" srcId="{2C48BB30-1866-4B6C-A9A2-E9C12BDE1129}" destId="{27AAB03A-F36F-43A7-A53B-87B111A4A661}" srcOrd="0" destOrd="0" presId="urn:microsoft.com/office/officeart/2005/8/layout/cycle2"/>
    <dgm:cxn modelId="{8F96C489-7755-49C7-9B5C-0162EC19AE99}" type="presParOf" srcId="{70BF533B-DB0F-4D87-BF17-B61152B5CC6F}" destId="{2F7F9DB7-E62C-4F98-AF25-59D9F0E5AF23}" srcOrd="8" destOrd="0" presId="urn:microsoft.com/office/officeart/2005/8/layout/cycle2"/>
    <dgm:cxn modelId="{C63432B1-6354-4D22-8C9C-618291C3D44B}" type="presParOf" srcId="{70BF533B-DB0F-4D87-BF17-B61152B5CC6F}" destId="{43D0D3B3-7069-4E4F-8BD6-EDC91AF016F9}" srcOrd="9" destOrd="0" presId="urn:microsoft.com/office/officeart/2005/8/layout/cycle2"/>
    <dgm:cxn modelId="{9B881BF1-7E85-47B2-9E57-E00CDA07DD86}" type="presParOf" srcId="{43D0D3B3-7069-4E4F-8BD6-EDC91AF016F9}" destId="{BFF59C5F-C23D-4315-B805-321BE3DD35B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0BA55F-46DC-421A-9A99-EE66C723CC5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A3488FB-BE96-4D4A-A18F-0747E23E849D}">
      <dgm:prSet phldrT="[Tekstas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lt-LT" sz="1800" dirty="0"/>
            <a:t>Kūrybinis darbas ir svarstymai tik paskirtų, pasamdytų ekspertų, mokytojų ar jų asociacijų atstovų grupėse. </a:t>
          </a:r>
        </a:p>
      </dgm:t>
    </dgm:pt>
    <dgm:pt modelId="{9C08885D-B5D2-413B-94FD-0C7384FFAC72}" type="parTrans" cxnId="{824630DA-6C1A-48E4-808E-9B76CF82ACAB}">
      <dgm:prSet/>
      <dgm:spPr/>
      <dgm:t>
        <a:bodyPr/>
        <a:lstStyle/>
        <a:p>
          <a:endParaRPr lang="lt-LT"/>
        </a:p>
      </dgm:t>
    </dgm:pt>
    <dgm:pt modelId="{F08F77A3-0713-4AD2-B143-5BAECF3967ED}" type="sibTrans" cxnId="{824630DA-6C1A-48E4-808E-9B76CF82ACAB}">
      <dgm:prSet/>
      <dgm:spPr/>
      <dgm:t>
        <a:bodyPr/>
        <a:lstStyle/>
        <a:p>
          <a:endParaRPr lang="lt-LT"/>
        </a:p>
      </dgm:t>
    </dgm:pt>
    <dgm:pt modelId="{6426A979-FA85-486B-8EF7-8C57986D6AC1}">
      <dgm:prSet phldrT="[Tekstas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lt-LT" sz="2000" dirty="0"/>
            <a:t>Ugdymo turinio</a:t>
          </a:r>
        </a:p>
        <a:p>
          <a:pPr algn="ctr"/>
          <a:r>
            <a:rPr lang="lt-LT" sz="2000" dirty="0"/>
            <a:t>rengimas siejamas su regiono, savivaldybės ar</a:t>
          </a:r>
        </a:p>
        <a:p>
          <a:pPr algn="ctr"/>
          <a:r>
            <a:rPr lang="lt-LT" sz="2000" dirty="0"/>
            <a:t>mokyklos ugdymo</a:t>
          </a:r>
        </a:p>
        <a:p>
          <a:pPr algn="ctr"/>
          <a:r>
            <a:rPr lang="lt-LT" sz="2000" dirty="0"/>
            <a:t>turinio kūrimu</a:t>
          </a:r>
        </a:p>
        <a:p>
          <a:pPr algn="ctr"/>
          <a:endParaRPr lang="lt-LT" sz="1400" dirty="0"/>
        </a:p>
      </dgm:t>
    </dgm:pt>
    <dgm:pt modelId="{599E0596-8FCF-4646-A016-84653F600235}" type="parTrans" cxnId="{C2F8561A-E777-4D72-AA1F-99E0F243B61A}">
      <dgm:prSet/>
      <dgm:spPr/>
      <dgm:t>
        <a:bodyPr/>
        <a:lstStyle/>
        <a:p>
          <a:endParaRPr lang="lt-LT"/>
        </a:p>
      </dgm:t>
    </dgm:pt>
    <dgm:pt modelId="{23E7D0A4-84F8-4BF7-A97F-B14186A70B4D}" type="sibTrans" cxnId="{C2F8561A-E777-4D72-AA1F-99E0F243B61A}">
      <dgm:prSet/>
      <dgm:spPr/>
      <dgm:t>
        <a:bodyPr/>
        <a:lstStyle/>
        <a:p>
          <a:endParaRPr lang="lt-LT"/>
        </a:p>
      </dgm:t>
    </dgm:pt>
    <dgm:pt modelId="{37E23D3A-E3FF-46DD-ADC2-EF91CD9C2EFC}">
      <dgm:prSet phldrT="[Tekstas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lt-LT" sz="1800" dirty="0"/>
            <a:t>Lygiagretus visų lygmenų (tiek horizontaliai, tiek vertikaliai) darbas. </a:t>
          </a:r>
          <a:br>
            <a:rPr lang="lt-LT" sz="1800" dirty="0"/>
          </a:br>
          <a:r>
            <a:rPr lang="lt-LT" sz="1800" dirty="0"/>
            <a:t>Bendrųjų idėjų adaptavimas vienam ar kitam regionui, pritaikymas  teikia galimybių koreguoti</a:t>
          </a:r>
        </a:p>
        <a:p>
          <a:pPr algn="ctr"/>
          <a:r>
            <a:rPr lang="lt-LT" sz="1800" dirty="0"/>
            <a:t>ir nacionalinį ugdymo turinį.</a:t>
          </a:r>
        </a:p>
      </dgm:t>
    </dgm:pt>
    <dgm:pt modelId="{09F4E31B-8626-4BB5-BCBF-A2CD2F9E51E2}" type="parTrans" cxnId="{471384E1-064E-44C0-AF84-B5CA932F91E3}">
      <dgm:prSet/>
      <dgm:spPr/>
      <dgm:t>
        <a:bodyPr/>
        <a:lstStyle/>
        <a:p>
          <a:endParaRPr lang="lt-LT"/>
        </a:p>
      </dgm:t>
    </dgm:pt>
    <dgm:pt modelId="{AE6E8891-0DF5-4ADF-9B8B-1792A80D41F4}" type="sibTrans" cxnId="{471384E1-064E-44C0-AF84-B5CA932F91E3}">
      <dgm:prSet/>
      <dgm:spPr/>
      <dgm:t>
        <a:bodyPr/>
        <a:lstStyle/>
        <a:p>
          <a:endParaRPr lang="lt-LT"/>
        </a:p>
      </dgm:t>
    </dgm:pt>
    <dgm:pt modelId="{50E4CEFA-6341-42CF-BF58-FEF29087E7A5}" type="pres">
      <dgm:prSet presAssocID="{140BA55F-46DC-421A-9A99-EE66C723CC51}" presName="Name0" presStyleCnt="0">
        <dgm:presLayoutVars>
          <dgm:dir/>
          <dgm:resizeHandles val="exact"/>
        </dgm:presLayoutVars>
      </dgm:prSet>
      <dgm:spPr/>
    </dgm:pt>
    <dgm:pt modelId="{28A373C9-869F-4B1D-9F27-FB2E95F9F440}" type="pres">
      <dgm:prSet presAssocID="{140BA55F-46DC-421A-9A99-EE66C723CC51}" presName="bkgdShp" presStyleLbl="alignAccFollowNode1" presStyleIdx="0" presStyleCnt="1"/>
      <dgm:spPr>
        <a:solidFill>
          <a:schemeClr val="bg2">
            <a:alpha val="90000"/>
          </a:schemeClr>
        </a:solidFill>
      </dgm:spPr>
    </dgm:pt>
    <dgm:pt modelId="{891F1A49-5278-41CF-9E62-FE1C560F7E1E}" type="pres">
      <dgm:prSet presAssocID="{140BA55F-46DC-421A-9A99-EE66C723CC51}" presName="linComp" presStyleCnt="0"/>
      <dgm:spPr/>
    </dgm:pt>
    <dgm:pt modelId="{7A66DCDE-BABE-42C6-A70A-CD776BBA06CC}" type="pres">
      <dgm:prSet presAssocID="{EA3488FB-BE96-4D4A-A18F-0747E23E849D}" presName="compNode" presStyleCnt="0"/>
      <dgm:spPr/>
    </dgm:pt>
    <dgm:pt modelId="{8847FC86-9AA7-4CDF-B5E1-1703AC5B6B42}" type="pres">
      <dgm:prSet presAssocID="{EA3488FB-BE96-4D4A-A18F-0747E23E849D}" presName="node" presStyleLbl="node1" presStyleIdx="0" presStyleCnt="3">
        <dgm:presLayoutVars>
          <dgm:bulletEnabled val="1"/>
        </dgm:presLayoutVars>
      </dgm:prSet>
      <dgm:spPr/>
    </dgm:pt>
    <dgm:pt modelId="{341E5A47-0473-4107-AAFE-420C81661812}" type="pres">
      <dgm:prSet presAssocID="{EA3488FB-BE96-4D4A-A18F-0747E23E849D}" presName="invisiNode" presStyleLbl="node1" presStyleIdx="0" presStyleCnt="3"/>
      <dgm:spPr/>
    </dgm:pt>
    <dgm:pt modelId="{2CFA2892-9299-4E8C-8703-57008BD22CF8}" type="pres">
      <dgm:prSet presAssocID="{EA3488FB-BE96-4D4A-A18F-0747E23E849D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A6BBAF27-CC01-41F3-9556-943C2F268972}" type="pres">
      <dgm:prSet presAssocID="{F08F77A3-0713-4AD2-B143-5BAECF3967ED}" presName="sibTrans" presStyleLbl="sibTrans2D1" presStyleIdx="0" presStyleCnt="0"/>
      <dgm:spPr/>
    </dgm:pt>
    <dgm:pt modelId="{1680DCBE-CD59-4427-B555-E1F6F8C549F0}" type="pres">
      <dgm:prSet presAssocID="{6426A979-FA85-486B-8EF7-8C57986D6AC1}" presName="compNode" presStyleCnt="0"/>
      <dgm:spPr/>
    </dgm:pt>
    <dgm:pt modelId="{4F6FF16F-370F-462F-9AFC-AF1F97ED8A9F}" type="pres">
      <dgm:prSet presAssocID="{6426A979-FA85-486B-8EF7-8C57986D6AC1}" presName="node" presStyleLbl="node1" presStyleIdx="1" presStyleCnt="3">
        <dgm:presLayoutVars>
          <dgm:bulletEnabled val="1"/>
        </dgm:presLayoutVars>
      </dgm:prSet>
      <dgm:spPr/>
    </dgm:pt>
    <dgm:pt modelId="{25FEFAC3-61B2-44BD-A3B7-BB0B768357BC}" type="pres">
      <dgm:prSet presAssocID="{6426A979-FA85-486B-8EF7-8C57986D6AC1}" presName="invisiNode" presStyleLbl="node1" presStyleIdx="1" presStyleCnt="3"/>
      <dgm:spPr/>
    </dgm:pt>
    <dgm:pt modelId="{6246A3CC-F8E4-48AF-BF1B-FF2B37FEC4D5}" type="pres">
      <dgm:prSet presAssocID="{6426A979-FA85-486B-8EF7-8C57986D6AC1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6000" b="-66000"/>
          </a:stretch>
        </a:blipFill>
      </dgm:spPr>
    </dgm:pt>
    <dgm:pt modelId="{DCA59A0C-741D-4128-962C-B903BA9B99E7}" type="pres">
      <dgm:prSet presAssocID="{23E7D0A4-84F8-4BF7-A97F-B14186A70B4D}" presName="sibTrans" presStyleLbl="sibTrans2D1" presStyleIdx="0" presStyleCnt="0"/>
      <dgm:spPr/>
    </dgm:pt>
    <dgm:pt modelId="{A25D197F-0AF8-41EA-BDF3-1AB3AB3EB08A}" type="pres">
      <dgm:prSet presAssocID="{37E23D3A-E3FF-46DD-ADC2-EF91CD9C2EFC}" presName="compNode" presStyleCnt="0"/>
      <dgm:spPr/>
    </dgm:pt>
    <dgm:pt modelId="{2A4494DA-C70C-459D-8774-0766EC79F8BE}" type="pres">
      <dgm:prSet presAssocID="{37E23D3A-E3FF-46DD-ADC2-EF91CD9C2EFC}" presName="node" presStyleLbl="node1" presStyleIdx="2" presStyleCnt="3">
        <dgm:presLayoutVars>
          <dgm:bulletEnabled val="1"/>
        </dgm:presLayoutVars>
      </dgm:prSet>
      <dgm:spPr/>
    </dgm:pt>
    <dgm:pt modelId="{E428EFCC-2618-4D76-A4A1-C91E4D055A79}" type="pres">
      <dgm:prSet presAssocID="{37E23D3A-E3FF-46DD-ADC2-EF91CD9C2EFC}" presName="invisiNode" presStyleLbl="node1" presStyleIdx="2" presStyleCnt="3"/>
      <dgm:spPr/>
    </dgm:pt>
    <dgm:pt modelId="{E47EE591-5908-4115-97B6-19C31B6DE9A4}" type="pres">
      <dgm:prSet presAssocID="{37E23D3A-E3FF-46DD-ADC2-EF91CD9C2EF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C2F8561A-E777-4D72-AA1F-99E0F243B61A}" srcId="{140BA55F-46DC-421A-9A99-EE66C723CC51}" destId="{6426A979-FA85-486B-8EF7-8C57986D6AC1}" srcOrd="1" destOrd="0" parTransId="{599E0596-8FCF-4646-A016-84653F600235}" sibTransId="{23E7D0A4-84F8-4BF7-A97F-B14186A70B4D}"/>
    <dgm:cxn modelId="{CB59E166-5DA8-4B9E-A934-CE327F30213A}" type="presOf" srcId="{140BA55F-46DC-421A-9A99-EE66C723CC51}" destId="{50E4CEFA-6341-42CF-BF58-FEF29087E7A5}" srcOrd="0" destOrd="0" presId="urn:microsoft.com/office/officeart/2005/8/layout/pList2"/>
    <dgm:cxn modelId="{1C75A347-DADB-47F0-A870-86061A543F8E}" type="presOf" srcId="{6426A979-FA85-486B-8EF7-8C57986D6AC1}" destId="{4F6FF16F-370F-462F-9AFC-AF1F97ED8A9F}" srcOrd="0" destOrd="0" presId="urn:microsoft.com/office/officeart/2005/8/layout/pList2"/>
    <dgm:cxn modelId="{E85499BD-7886-46D3-A8ED-99E0CCEE44A9}" type="presOf" srcId="{37E23D3A-E3FF-46DD-ADC2-EF91CD9C2EFC}" destId="{2A4494DA-C70C-459D-8774-0766EC79F8BE}" srcOrd="0" destOrd="0" presId="urn:microsoft.com/office/officeart/2005/8/layout/pList2"/>
    <dgm:cxn modelId="{49AADDC7-B703-44C0-B87C-4355280335CB}" type="presOf" srcId="{F08F77A3-0713-4AD2-B143-5BAECF3967ED}" destId="{A6BBAF27-CC01-41F3-9556-943C2F268972}" srcOrd="0" destOrd="0" presId="urn:microsoft.com/office/officeart/2005/8/layout/pList2"/>
    <dgm:cxn modelId="{8BB904C8-FFD4-4634-BC62-E91EB1E9B6A9}" type="presOf" srcId="{23E7D0A4-84F8-4BF7-A97F-B14186A70B4D}" destId="{DCA59A0C-741D-4128-962C-B903BA9B99E7}" srcOrd="0" destOrd="0" presId="urn:microsoft.com/office/officeart/2005/8/layout/pList2"/>
    <dgm:cxn modelId="{824630DA-6C1A-48E4-808E-9B76CF82ACAB}" srcId="{140BA55F-46DC-421A-9A99-EE66C723CC51}" destId="{EA3488FB-BE96-4D4A-A18F-0747E23E849D}" srcOrd="0" destOrd="0" parTransId="{9C08885D-B5D2-413B-94FD-0C7384FFAC72}" sibTransId="{F08F77A3-0713-4AD2-B143-5BAECF3967ED}"/>
    <dgm:cxn modelId="{471384E1-064E-44C0-AF84-B5CA932F91E3}" srcId="{140BA55F-46DC-421A-9A99-EE66C723CC51}" destId="{37E23D3A-E3FF-46DD-ADC2-EF91CD9C2EFC}" srcOrd="2" destOrd="0" parTransId="{09F4E31B-8626-4BB5-BCBF-A2CD2F9E51E2}" sibTransId="{AE6E8891-0DF5-4ADF-9B8B-1792A80D41F4}"/>
    <dgm:cxn modelId="{F4AC67E6-6469-41CF-A254-AF0093857653}" type="presOf" srcId="{EA3488FB-BE96-4D4A-A18F-0747E23E849D}" destId="{8847FC86-9AA7-4CDF-B5E1-1703AC5B6B42}" srcOrd="0" destOrd="0" presId="urn:microsoft.com/office/officeart/2005/8/layout/pList2"/>
    <dgm:cxn modelId="{6BEB3678-23A5-41A3-952A-9D6659342D23}" type="presParOf" srcId="{50E4CEFA-6341-42CF-BF58-FEF29087E7A5}" destId="{28A373C9-869F-4B1D-9F27-FB2E95F9F440}" srcOrd="0" destOrd="0" presId="urn:microsoft.com/office/officeart/2005/8/layout/pList2"/>
    <dgm:cxn modelId="{D736A7ED-3E41-41A9-B306-6DE06FC8AD67}" type="presParOf" srcId="{50E4CEFA-6341-42CF-BF58-FEF29087E7A5}" destId="{891F1A49-5278-41CF-9E62-FE1C560F7E1E}" srcOrd="1" destOrd="0" presId="urn:microsoft.com/office/officeart/2005/8/layout/pList2"/>
    <dgm:cxn modelId="{70485C06-FDD5-404E-A90E-38198344D36B}" type="presParOf" srcId="{891F1A49-5278-41CF-9E62-FE1C560F7E1E}" destId="{7A66DCDE-BABE-42C6-A70A-CD776BBA06CC}" srcOrd="0" destOrd="0" presId="urn:microsoft.com/office/officeart/2005/8/layout/pList2"/>
    <dgm:cxn modelId="{53AC0364-AC5A-4B85-AF4D-77BB7B3DE816}" type="presParOf" srcId="{7A66DCDE-BABE-42C6-A70A-CD776BBA06CC}" destId="{8847FC86-9AA7-4CDF-B5E1-1703AC5B6B42}" srcOrd="0" destOrd="0" presId="urn:microsoft.com/office/officeart/2005/8/layout/pList2"/>
    <dgm:cxn modelId="{6D56B7ED-66D3-40BA-9314-C3F56838BDB8}" type="presParOf" srcId="{7A66DCDE-BABE-42C6-A70A-CD776BBA06CC}" destId="{341E5A47-0473-4107-AAFE-420C81661812}" srcOrd="1" destOrd="0" presId="urn:microsoft.com/office/officeart/2005/8/layout/pList2"/>
    <dgm:cxn modelId="{E94C5982-004C-4FE6-A833-7CA0FFDA6AC5}" type="presParOf" srcId="{7A66DCDE-BABE-42C6-A70A-CD776BBA06CC}" destId="{2CFA2892-9299-4E8C-8703-57008BD22CF8}" srcOrd="2" destOrd="0" presId="urn:microsoft.com/office/officeart/2005/8/layout/pList2"/>
    <dgm:cxn modelId="{3E56F903-3434-46F6-8801-C9CDFE979B94}" type="presParOf" srcId="{891F1A49-5278-41CF-9E62-FE1C560F7E1E}" destId="{A6BBAF27-CC01-41F3-9556-943C2F268972}" srcOrd="1" destOrd="0" presId="urn:microsoft.com/office/officeart/2005/8/layout/pList2"/>
    <dgm:cxn modelId="{3114141D-AC81-4795-B6F9-972A7A9D8EE9}" type="presParOf" srcId="{891F1A49-5278-41CF-9E62-FE1C560F7E1E}" destId="{1680DCBE-CD59-4427-B555-E1F6F8C549F0}" srcOrd="2" destOrd="0" presId="urn:microsoft.com/office/officeart/2005/8/layout/pList2"/>
    <dgm:cxn modelId="{717327D1-661D-4ACB-B96E-DA04D454719A}" type="presParOf" srcId="{1680DCBE-CD59-4427-B555-E1F6F8C549F0}" destId="{4F6FF16F-370F-462F-9AFC-AF1F97ED8A9F}" srcOrd="0" destOrd="0" presId="urn:microsoft.com/office/officeart/2005/8/layout/pList2"/>
    <dgm:cxn modelId="{4298738B-975C-4C0A-AA70-B81AAFC2E1A0}" type="presParOf" srcId="{1680DCBE-CD59-4427-B555-E1F6F8C549F0}" destId="{25FEFAC3-61B2-44BD-A3B7-BB0B768357BC}" srcOrd="1" destOrd="0" presId="urn:microsoft.com/office/officeart/2005/8/layout/pList2"/>
    <dgm:cxn modelId="{C3DA8BB7-DEB1-4CC7-BAFA-612ABA775288}" type="presParOf" srcId="{1680DCBE-CD59-4427-B555-E1F6F8C549F0}" destId="{6246A3CC-F8E4-48AF-BF1B-FF2B37FEC4D5}" srcOrd="2" destOrd="0" presId="urn:microsoft.com/office/officeart/2005/8/layout/pList2"/>
    <dgm:cxn modelId="{D1FD87AB-B83A-4829-8DCC-0FD4E9F02127}" type="presParOf" srcId="{891F1A49-5278-41CF-9E62-FE1C560F7E1E}" destId="{DCA59A0C-741D-4128-962C-B903BA9B99E7}" srcOrd="3" destOrd="0" presId="urn:microsoft.com/office/officeart/2005/8/layout/pList2"/>
    <dgm:cxn modelId="{DC0FC471-0CA4-4D13-A59C-1086C0BBA937}" type="presParOf" srcId="{891F1A49-5278-41CF-9E62-FE1C560F7E1E}" destId="{A25D197F-0AF8-41EA-BDF3-1AB3AB3EB08A}" srcOrd="4" destOrd="0" presId="urn:microsoft.com/office/officeart/2005/8/layout/pList2"/>
    <dgm:cxn modelId="{CC947C21-B7F1-4090-8A32-E33364795B8A}" type="presParOf" srcId="{A25D197F-0AF8-41EA-BDF3-1AB3AB3EB08A}" destId="{2A4494DA-C70C-459D-8774-0766EC79F8BE}" srcOrd="0" destOrd="0" presId="urn:microsoft.com/office/officeart/2005/8/layout/pList2"/>
    <dgm:cxn modelId="{A3A35A21-080E-458B-A762-5E32D55D5DF9}" type="presParOf" srcId="{A25D197F-0AF8-41EA-BDF3-1AB3AB3EB08A}" destId="{E428EFCC-2618-4D76-A4A1-C91E4D055A79}" srcOrd="1" destOrd="0" presId="urn:microsoft.com/office/officeart/2005/8/layout/pList2"/>
    <dgm:cxn modelId="{ECCF8AFE-BF2B-4BC3-BF2F-6A15FB1D732C}" type="presParOf" srcId="{A25D197F-0AF8-41EA-BDF3-1AB3AB3EB08A}" destId="{E47EE591-5908-4115-97B6-19C31B6DE9A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F0E95F-39CA-4F80-B11D-63FCFB6E635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636AEE88-81CE-4193-9A22-328F12F1900A}">
      <dgm:prSet phldrT="[Tekstas]"/>
      <dgm:spPr/>
      <dgm:t>
        <a:bodyPr/>
        <a:lstStyle/>
        <a:p>
          <a:r>
            <a:rPr lang="lt-LT" dirty="0"/>
            <a:t>   Numatytasis </a:t>
          </a:r>
        </a:p>
      </dgm:t>
    </dgm:pt>
    <dgm:pt modelId="{BA8EF86E-1267-45F2-B123-0B7306E84926}" type="parTrans" cxnId="{137F6CFD-AE8D-45D7-81A8-18DD6EA4D850}">
      <dgm:prSet/>
      <dgm:spPr/>
      <dgm:t>
        <a:bodyPr/>
        <a:lstStyle/>
        <a:p>
          <a:endParaRPr lang="lt-LT"/>
        </a:p>
      </dgm:t>
    </dgm:pt>
    <dgm:pt modelId="{9219D3C0-0DD6-4BDA-A80E-118FC12C0FDE}" type="sibTrans" cxnId="{137F6CFD-AE8D-45D7-81A8-18DD6EA4D850}">
      <dgm:prSet/>
      <dgm:spPr/>
      <dgm:t>
        <a:bodyPr/>
        <a:lstStyle/>
        <a:p>
          <a:endParaRPr lang="lt-LT"/>
        </a:p>
      </dgm:t>
    </dgm:pt>
    <dgm:pt modelId="{E0DB053D-0249-4E9E-89C3-E6D16BAA5434}">
      <dgm:prSet phldrT="[Tekstas]"/>
      <dgm:spPr/>
      <dgm:t>
        <a:bodyPr/>
        <a:lstStyle/>
        <a:p>
          <a:r>
            <a:rPr lang="lt-LT" dirty="0"/>
            <a:t>Įgyvendinamasis  </a:t>
          </a:r>
        </a:p>
      </dgm:t>
    </dgm:pt>
    <dgm:pt modelId="{F0E4575C-8738-445F-94AD-EC786268055B}" type="parTrans" cxnId="{C5052620-95FD-4055-9112-D2E4460CFA11}">
      <dgm:prSet/>
      <dgm:spPr/>
      <dgm:t>
        <a:bodyPr/>
        <a:lstStyle/>
        <a:p>
          <a:endParaRPr lang="lt-LT"/>
        </a:p>
      </dgm:t>
    </dgm:pt>
    <dgm:pt modelId="{A7539567-5C47-4AD3-B7FF-AF3274BA9CC1}" type="sibTrans" cxnId="{C5052620-95FD-4055-9112-D2E4460CFA11}">
      <dgm:prSet/>
      <dgm:spPr/>
      <dgm:t>
        <a:bodyPr/>
        <a:lstStyle/>
        <a:p>
          <a:endParaRPr lang="lt-LT"/>
        </a:p>
      </dgm:t>
    </dgm:pt>
    <dgm:pt modelId="{72692637-84E2-45E4-A06B-29C4CB8406F7}">
      <dgm:prSet phldrT="[Tekstas]"/>
      <dgm:spPr/>
      <dgm:t>
        <a:bodyPr/>
        <a:lstStyle/>
        <a:p>
          <a:r>
            <a:rPr lang="lt-LT" dirty="0"/>
            <a:t>Pasiektasis </a:t>
          </a:r>
        </a:p>
      </dgm:t>
    </dgm:pt>
    <dgm:pt modelId="{F1DF1ACB-4878-4101-882C-A42E7BD37B08}" type="parTrans" cxnId="{749CB204-824B-4EA7-A29A-9A385B86C07D}">
      <dgm:prSet/>
      <dgm:spPr/>
      <dgm:t>
        <a:bodyPr/>
        <a:lstStyle/>
        <a:p>
          <a:endParaRPr lang="lt-LT"/>
        </a:p>
      </dgm:t>
    </dgm:pt>
    <dgm:pt modelId="{022CAE29-E714-4C5D-9633-58B02D5DEDF2}" type="sibTrans" cxnId="{749CB204-824B-4EA7-A29A-9A385B86C07D}">
      <dgm:prSet/>
      <dgm:spPr/>
      <dgm:t>
        <a:bodyPr/>
        <a:lstStyle/>
        <a:p>
          <a:endParaRPr lang="lt-LT"/>
        </a:p>
      </dgm:t>
    </dgm:pt>
    <dgm:pt modelId="{50227B22-848B-415A-B41D-775F87D31735}" type="pres">
      <dgm:prSet presAssocID="{6FF0E95F-39CA-4F80-B11D-63FCFB6E635F}" presName="Name0" presStyleCnt="0">
        <dgm:presLayoutVars>
          <dgm:dir/>
          <dgm:resizeHandles val="exact"/>
        </dgm:presLayoutVars>
      </dgm:prSet>
      <dgm:spPr/>
    </dgm:pt>
    <dgm:pt modelId="{D800C24A-964E-47B9-8E7B-C74C65CAB08C}" type="pres">
      <dgm:prSet presAssocID="{636AEE88-81CE-4193-9A22-328F12F1900A}" presName="composite" presStyleCnt="0"/>
      <dgm:spPr/>
    </dgm:pt>
    <dgm:pt modelId="{9F0A8DA1-67BF-418C-A026-B624CF81C337}" type="pres">
      <dgm:prSet presAssocID="{636AEE88-81CE-4193-9A22-328F12F1900A}" presName="rect1" presStyleLbl="trAlignAcc1" presStyleIdx="0" presStyleCnt="3" custScaleX="112677">
        <dgm:presLayoutVars>
          <dgm:bulletEnabled val="1"/>
        </dgm:presLayoutVars>
      </dgm:prSet>
      <dgm:spPr/>
    </dgm:pt>
    <dgm:pt modelId="{B4880D27-8E74-4F4F-B333-7BA95847DBCB}" type="pres">
      <dgm:prSet presAssocID="{636AEE88-81CE-4193-9A22-328F12F1900A}" presName="rect2" presStyleLbl="fgImgPlace1" presStyleIdx="0" presStyleCnt="3" custScaleX="147794" custScaleY="86677" custLinFactNeighborX="-57654" custLinFactNeighborY="86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C00EEDB3-8BEA-4EE1-876D-BAC0B8C07579}" type="pres">
      <dgm:prSet presAssocID="{9219D3C0-0DD6-4BDA-A80E-118FC12C0FDE}" presName="sibTrans" presStyleCnt="0"/>
      <dgm:spPr/>
    </dgm:pt>
    <dgm:pt modelId="{AD4B0A13-AFB9-4B1F-B81D-6B30EBCB40BC}" type="pres">
      <dgm:prSet presAssocID="{E0DB053D-0249-4E9E-89C3-E6D16BAA5434}" presName="composite" presStyleCnt="0"/>
      <dgm:spPr/>
    </dgm:pt>
    <dgm:pt modelId="{B05E797C-2CA2-44F9-A1F8-77798F7F16DE}" type="pres">
      <dgm:prSet presAssocID="{E0DB053D-0249-4E9E-89C3-E6D16BAA5434}" presName="rect1" presStyleLbl="trAlignAcc1" presStyleIdx="1" presStyleCnt="3" custScaleX="105043">
        <dgm:presLayoutVars>
          <dgm:bulletEnabled val="1"/>
        </dgm:presLayoutVars>
      </dgm:prSet>
      <dgm:spPr/>
    </dgm:pt>
    <dgm:pt modelId="{F1FE53E0-064F-470A-8B8C-B45E19E8FEB4}" type="pres">
      <dgm:prSet presAssocID="{E0DB053D-0249-4E9E-89C3-E6D16BAA5434}" presName="rect2" presStyleLbl="fgImgPlace1" presStyleIdx="1" presStyleCnt="3" custScaleX="147955" custScaleY="97551" custLinFactNeighborX="-74176" custLinFactNeighborY="1303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263CF94-C989-4C6B-9D62-BE3FCEC8D80C}" type="pres">
      <dgm:prSet presAssocID="{A7539567-5C47-4AD3-B7FF-AF3274BA9CC1}" presName="sibTrans" presStyleCnt="0"/>
      <dgm:spPr/>
    </dgm:pt>
    <dgm:pt modelId="{3539DD1C-2678-469D-8EEC-088C373615FB}" type="pres">
      <dgm:prSet presAssocID="{72692637-84E2-45E4-A06B-29C4CB8406F7}" presName="composite" presStyleCnt="0"/>
      <dgm:spPr/>
    </dgm:pt>
    <dgm:pt modelId="{EF3F4AD8-2135-47B8-9AA3-E572BAD8DC8C}" type="pres">
      <dgm:prSet presAssocID="{72692637-84E2-45E4-A06B-29C4CB8406F7}" presName="rect1" presStyleLbl="trAlignAcc1" presStyleIdx="2" presStyleCnt="3" custScaleX="104393">
        <dgm:presLayoutVars>
          <dgm:bulletEnabled val="1"/>
        </dgm:presLayoutVars>
      </dgm:prSet>
      <dgm:spPr/>
    </dgm:pt>
    <dgm:pt modelId="{CDAD757F-2863-47DC-AA43-87DD15E8135C}" type="pres">
      <dgm:prSet presAssocID="{72692637-84E2-45E4-A06B-29C4CB8406F7}" presName="rect2" presStyleLbl="fgImgPlace1" presStyleIdx="2" presStyleCnt="3" custScaleX="153379" custScaleY="90104" custLinFactNeighborX="-76565" custLinFactNeighborY="1127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</dgm:ptLst>
  <dgm:cxnLst>
    <dgm:cxn modelId="{749CB204-824B-4EA7-A29A-9A385B86C07D}" srcId="{6FF0E95F-39CA-4F80-B11D-63FCFB6E635F}" destId="{72692637-84E2-45E4-A06B-29C4CB8406F7}" srcOrd="2" destOrd="0" parTransId="{F1DF1ACB-4878-4101-882C-A42E7BD37B08}" sibTransId="{022CAE29-E714-4C5D-9633-58B02D5DEDF2}"/>
    <dgm:cxn modelId="{C5052620-95FD-4055-9112-D2E4460CFA11}" srcId="{6FF0E95F-39CA-4F80-B11D-63FCFB6E635F}" destId="{E0DB053D-0249-4E9E-89C3-E6D16BAA5434}" srcOrd="1" destOrd="0" parTransId="{F0E4575C-8738-445F-94AD-EC786268055B}" sibTransId="{A7539567-5C47-4AD3-B7FF-AF3274BA9CC1}"/>
    <dgm:cxn modelId="{D7D29868-ED4F-436C-9098-D914C01B22C9}" type="presOf" srcId="{E0DB053D-0249-4E9E-89C3-E6D16BAA5434}" destId="{B05E797C-2CA2-44F9-A1F8-77798F7F16DE}" srcOrd="0" destOrd="0" presId="urn:microsoft.com/office/officeart/2008/layout/PictureStrips"/>
    <dgm:cxn modelId="{8E519954-C4FB-4443-8B0F-C0D2D3F48311}" type="presOf" srcId="{72692637-84E2-45E4-A06B-29C4CB8406F7}" destId="{EF3F4AD8-2135-47B8-9AA3-E572BAD8DC8C}" srcOrd="0" destOrd="0" presId="urn:microsoft.com/office/officeart/2008/layout/PictureStrips"/>
    <dgm:cxn modelId="{75E0CF90-FAC7-4899-9AFB-CEDEFF680A2D}" type="presOf" srcId="{6FF0E95F-39CA-4F80-B11D-63FCFB6E635F}" destId="{50227B22-848B-415A-B41D-775F87D31735}" srcOrd="0" destOrd="0" presId="urn:microsoft.com/office/officeart/2008/layout/PictureStrips"/>
    <dgm:cxn modelId="{143F42D4-6935-449A-9B83-183314338E5B}" type="presOf" srcId="{636AEE88-81CE-4193-9A22-328F12F1900A}" destId="{9F0A8DA1-67BF-418C-A026-B624CF81C337}" srcOrd="0" destOrd="0" presId="urn:microsoft.com/office/officeart/2008/layout/PictureStrips"/>
    <dgm:cxn modelId="{137F6CFD-AE8D-45D7-81A8-18DD6EA4D850}" srcId="{6FF0E95F-39CA-4F80-B11D-63FCFB6E635F}" destId="{636AEE88-81CE-4193-9A22-328F12F1900A}" srcOrd="0" destOrd="0" parTransId="{BA8EF86E-1267-45F2-B123-0B7306E84926}" sibTransId="{9219D3C0-0DD6-4BDA-A80E-118FC12C0FDE}"/>
    <dgm:cxn modelId="{97896258-BA39-4E67-BE91-CB89DF184C41}" type="presParOf" srcId="{50227B22-848B-415A-B41D-775F87D31735}" destId="{D800C24A-964E-47B9-8E7B-C74C65CAB08C}" srcOrd="0" destOrd="0" presId="urn:microsoft.com/office/officeart/2008/layout/PictureStrips"/>
    <dgm:cxn modelId="{454AC2DD-8767-4E11-BEAA-69D4C8FF00CD}" type="presParOf" srcId="{D800C24A-964E-47B9-8E7B-C74C65CAB08C}" destId="{9F0A8DA1-67BF-418C-A026-B624CF81C337}" srcOrd="0" destOrd="0" presId="urn:microsoft.com/office/officeart/2008/layout/PictureStrips"/>
    <dgm:cxn modelId="{505A792F-C904-432A-A7FE-246DF191A0E9}" type="presParOf" srcId="{D800C24A-964E-47B9-8E7B-C74C65CAB08C}" destId="{B4880D27-8E74-4F4F-B333-7BA95847DBCB}" srcOrd="1" destOrd="0" presId="urn:microsoft.com/office/officeart/2008/layout/PictureStrips"/>
    <dgm:cxn modelId="{9CFAFA0E-3F2D-45ED-A343-C1E67D173189}" type="presParOf" srcId="{50227B22-848B-415A-B41D-775F87D31735}" destId="{C00EEDB3-8BEA-4EE1-876D-BAC0B8C07579}" srcOrd="1" destOrd="0" presId="urn:microsoft.com/office/officeart/2008/layout/PictureStrips"/>
    <dgm:cxn modelId="{D064E440-56CF-4E68-A0D3-07CB123FCB9A}" type="presParOf" srcId="{50227B22-848B-415A-B41D-775F87D31735}" destId="{AD4B0A13-AFB9-4B1F-B81D-6B30EBCB40BC}" srcOrd="2" destOrd="0" presId="urn:microsoft.com/office/officeart/2008/layout/PictureStrips"/>
    <dgm:cxn modelId="{0C39720E-6AA7-41A0-8C65-3377FEBBC91B}" type="presParOf" srcId="{AD4B0A13-AFB9-4B1F-B81D-6B30EBCB40BC}" destId="{B05E797C-2CA2-44F9-A1F8-77798F7F16DE}" srcOrd="0" destOrd="0" presId="urn:microsoft.com/office/officeart/2008/layout/PictureStrips"/>
    <dgm:cxn modelId="{41B16CEA-95DF-471D-BDC9-D2E9368C1C58}" type="presParOf" srcId="{AD4B0A13-AFB9-4B1F-B81D-6B30EBCB40BC}" destId="{F1FE53E0-064F-470A-8B8C-B45E19E8FEB4}" srcOrd="1" destOrd="0" presId="urn:microsoft.com/office/officeart/2008/layout/PictureStrips"/>
    <dgm:cxn modelId="{0CCE8A90-23E8-42EA-BCF4-1D9994C176EF}" type="presParOf" srcId="{50227B22-848B-415A-B41D-775F87D31735}" destId="{B263CF94-C989-4C6B-9D62-BE3FCEC8D80C}" srcOrd="3" destOrd="0" presId="urn:microsoft.com/office/officeart/2008/layout/PictureStrips"/>
    <dgm:cxn modelId="{CF0B7CCE-C33F-4B8C-AD80-12163E546F79}" type="presParOf" srcId="{50227B22-848B-415A-B41D-775F87D31735}" destId="{3539DD1C-2678-469D-8EEC-088C373615FB}" srcOrd="4" destOrd="0" presId="urn:microsoft.com/office/officeart/2008/layout/PictureStrips"/>
    <dgm:cxn modelId="{F71B3815-EB74-490B-84E0-0953A8068FE7}" type="presParOf" srcId="{3539DD1C-2678-469D-8EEC-088C373615FB}" destId="{EF3F4AD8-2135-47B8-9AA3-E572BAD8DC8C}" srcOrd="0" destOrd="0" presId="urn:microsoft.com/office/officeart/2008/layout/PictureStrips"/>
    <dgm:cxn modelId="{AE3E6849-9B1D-4754-9ED4-A45471073937}" type="presParOf" srcId="{3539DD1C-2678-469D-8EEC-088C373615FB}" destId="{CDAD757F-2863-47DC-AA43-87DD15E8135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AE647E-91AF-4F5F-8A74-4E5EA2FF616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8DC2D3B-06A2-45D9-9895-4DF617A17BB5}">
      <dgm:prSet phldrT="[Tekstas]"/>
      <dgm:spPr/>
      <dgm:t>
        <a:bodyPr/>
        <a:lstStyle/>
        <a:p>
          <a:r>
            <a:rPr lang="lt-LT" dirty="0"/>
            <a:t>Ko mokomasi? </a:t>
          </a:r>
        </a:p>
      </dgm:t>
    </dgm:pt>
    <dgm:pt modelId="{C384FC52-BC26-4614-8D53-44C8C12AB136}" type="parTrans" cxnId="{66308F57-36C7-43AA-B0FF-C3B361D2B540}">
      <dgm:prSet/>
      <dgm:spPr/>
      <dgm:t>
        <a:bodyPr/>
        <a:lstStyle/>
        <a:p>
          <a:endParaRPr lang="lt-LT"/>
        </a:p>
      </dgm:t>
    </dgm:pt>
    <dgm:pt modelId="{13CBCB85-925A-462E-A298-8D3438F7D2BA}" type="sibTrans" cxnId="{66308F57-36C7-43AA-B0FF-C3B361D2B540}">
      <dgm:prSet/>
      <dgm:spPr/>
      <dgm:t>
        <a:bodyPr/>
        <a:lstStyle/>
        <a:p>
          <a:endParaRPr lang="lt-LT"/>
        </a:p>
      </dgm:t>
    </dgm:pt>
    <dgm:pt modelId="{4D1D178A-28CB-4290-8250-4C03CB98DED6}">
      <dgm:prSet phldrT="[Tekstas]"/>
      <dgm:spPr/>
      <dgm:t>
        <a:bodyPr/>
        <a:lstStyle/>
        <a:p>
          <a:r>
            <a:rPr lang="lt-LT" dirty="0"/>
            <a:t>Kaip mokomasi? </a:t>
          </a:r>
        </a:p>
      </dgm:t>
    </dgm:pt>
    <dgm:pt modelId="{37991175-9D1B-427A-9D60-04427E489428}" type="parTrans" cxnId="{B58494F2-A702-4520-8915-32DFCCF8313C}">
      <dgm:prSet/>
      <dgm:spPr/>
      <dgm:t>
        <a:bodyPr/>
        <a:lstStyle/>
        <a:p>
          <a:endParaRPr lang="lt-LT"/>
        </a:p>
      </dgm:t>
    </dgm:pt>
    <dgm:pt modelId="{E2EA6F01-7B47-4501-AD20-848BA33DC2CB}" type="sibTrans" cxnId="{B58494F2-A702-4520-8915-32DFCCF8313C}">
      <dgm:prSet/>
      <dgm:spPr/>
      <dgm:t>
        <a:bodyPr/>
        <a:lstStyle/>
        <a:p>
          <a:endParaRPr lang="lt-LT"/>
        </a:p>
      </dgm:t>
    </dgm:pt>
    <dgm:pt modelId="{801C412D-5201-4ECE-A0B7-60578EEA5A4D}">
      <dgm:prSet phldrT="[Tekstas]"/>
      <dgm:spPr/>
      <dgm:t>
        <a:bodyPr/>
        <a:lstStyle/>
        <a:p>
          <a:r>
            <a:rPr lang="lt-LT" dirty="0"/>
            <a:t>Kaip vertinama? </a:t>
          </a:r>
        </a:p>
      </dgm:t>
    </dgm:pt>
    <dgm:pt modelId="{2C3617A2-12E0-4A79-93F7-643565764CBE}" type="parTrans" cxnId="{EB659382-B5F8-4BDE-B6E8-583E38CCC501}">
      <dgm:prSet/>
      <dgm:spPr/>
      <dgm:t>
        <a:bodyPr/>
        <a:lstStyle/>
        <a:p>
          <a:endParaRPr lang="lt-LT"/>
        </a:p>
      </dgm:t>
    </dgm:pt>
    <dgm:pt modelId="{0D06155C-15DB-4260-8E03-4ECDA08B5193}" type="sibTrans" cxnId="{EB659382-B5F8-4BDE-B6E8-583E38CCC501}">
      <dgm:prSet/>
      <dgm:spPr/>
      <dgm:t>
        <a:bodyPr/>
        <a:lstStyle/>
        <a:p>
          <a:endParaRPr lang="lt-LT"/>
        </a:p>
      </dgm:t>
    </dgm:pt>
    <dgm:pt modelId="{47904D64-5E58-4670-8895-43D03C8C4DE8}">
      <dgm:prSet phldrT="[Tekstas]"/>
      <dgm:spPr/>
      <dgm:t>
        <a:bodyPr/>
        <a:lstStyle/>
        <a:p>
          <a:r>
            <a:rPr lang="lt-LT" dirty="0"/>
            <a:t>Iš ko mokomasi? </a:t>
          </a:r>
        </a:p>
      </dgm:t>
    </dgm:pt>
    <dgm:pt modelId="{50466337-F314-485B-867B-B848EFB2AE61}" type="parTrans" cxnId="{E80EE673-2544-4A04-8713-48A694ED0F0B}">
      <dgm:prSet/>
      <dgm:spPr/>
      <dgm:t>
        <a:bodyPr/>
        <a:lstStyle/>
        <a:p>
          <a:endParaRPr lang="lt-LT"/>
        </a:p>
      </dgm:t>
    </dgm:pt>
    <dgm:pt modelId="{A1EFE21E-EAC3-486F-8FE8-A6ABE02FC5C6}" type="sibTrans" cxnId="{E80EE673-2544-4A04-8713-48A694ED0F0B}">
      <dgm:prSet/>
      <dgm:spPr/>
      <dgm:t>
        <a:bodyPr/>
        <a:lstStyle/>
        <a:p>
          <a:endParaRPr lang="lt-LT"/>
        </a:p>
      </dgm:t>
    </dgm:pt>
    <dgm:pt modelId="{2CB329D2-3016-48E3-A7F7-02D1E2DBA2B1}">
      <dgm:prSet phldrT="[Tekstas]"/>
      <dgm:spPr/>
      <dgm:t>
        <a:bodyPr/>
        <a:lstStyle/>
        <a:p>
          <a:r>
            <a:rPr lang="lt-LT" dirty="0"/>
            <a:t>Kokia patirtimi remiamasi? </a:t>
          </a:r>
        </a:p>
      </dgm:t>
    </dgm:pt>
    <dgm:pt modelId="{60A6D2B6-C9EB-4C65-9F5F-CB95AA71116A}" type="parTrans" cxnId="{7C3E8E16-6CD7-4725-83B7-8B4E2DC7641A}">
      <dgm:prSet/>
      <dgm:spPr/>
      <dgm:t>
        <a:bodyPr/>
        <a:lstStyle/>
        <a:p>
          <a:endParaRPr lang="lt-LT"/>
        </a:p>
      </dgm:t>
    </dgm:pt>
    <dgm:pt modelId="{465C6648-DA88-4D0E-9014-EA50717D09C1}" type="sibTrans" cxnId="{7C3E8E16-6CD7-4725-83B7-8B4E2DC7641A}">
      <dgm:prSet/>
      <dgm:spPr/>
      <dgm:t>
        <a:bodyPr/>
        <a:lstStyle/>
        <a:p>
          <a:endParaRPr lang="lt-LT"/>
        </a:p>
      </dgm:t>
    </dgm:pt>
    <dgm:pt modelId="{70BF533B-DB0F-4D87-BF17-B61152B5CC6F}" type="pres">
      <dgm:prSet presAssocID="{48AE647E-91AF-4F5F-8A74-4E5EA2FF6166}" presName="cycle" presStyleCnt="0">
        <dgm:presLayoutVars>
          <dgm:dir/>
          <dgm:resizeHandles val="exact"/>
        </dgm:presLayoutVars>
      </dgm:prSet>
      <dgm:spPr/>
    </dgm:pt>
    <dgm:pt modelId="{3B27A096-03D7-4FCA-92ED-484F90DA1327}" type="pres">
      <dgm:prSet presAssocID="{98DC2D3B-06A2-45D9-9895-4DF617A17BB5}" presName="node" presStyleLbl="node1" presStyleIdx="0" presStyleCnt="5">
        <dgm:presLayoutVars>
          <dgm:bulletEnabled val="1"/>
        </dgm:presLayoutVars>
      </dgm:prSet>
      <dgm:spPr/>
    </dgm:pt>
    <dgm:pt modelId="{38D3117B-AA7E-494B-BF7E-6949D4B10084}" type="pres">
      <dgm:prSet presAssocID="{13CBCB85-925A-462E-A298-8D3438F7D2BA}" presName="sibTrans" presStyleLbl="sibTrans2D1" presStyleIdx="0" presStyleCnt="5"/>
      <dgm:spPr/>
    </dgm:pt>
    <dgm:pt modelId="{A01824D3-F68A-4CEB-8437-2DCE2213924E}" type="pres">
      <dgm:prSet presAssocID="{13CBCB85-925A-462E-A298-8D3438F7D2BA}" presName="connectorText" presStyleLbl="sibTrans2D1" presStyleIdx="0" presStyleCnt="5"/>
      <dgm:spPr/>
    </dgm:pt>
    <dgm:pt modelId="{B9255C3D-7CE3-4C06-883D-A15C589EB8A7}" type="pres">
      <dgm:prSet presAssocID="{4D1D178A-28CB-4290-8250-4C03CB98DED6}" presName="node" presStyleLbl="node1" presStyleIdx="1" presStyleCnt="5">
        <dgm:presLayoutVars>
          <dgm:bulletEnabled val="1"/>
        </dgm:presLayoutVars>
      </dgm:prSet>
      <dgm:spPr/>
    </dgm:pt>
    <dgm:pt modelId="{C785DB94-EF35-446C-B27D-0EE3C54489E3}" type="pres">
      <dgm:prSet presAssocID="{E2EA6F01-7B47-4501-AD20-848BA33DC2CB}" presName="sibTrans" presStyleLbl="sibTrans2D1" presStyleIdx="1" presStyleCnt="5"/>
      <dgm:spPr/>
    </dgm:pt>
    <dgm:pt modelId="{4EF0567A-0423-4AC4-B3F1-A8AF7F9D5549}" type="pres">
      <dgm:prSet presAssocID="{E2EA6F01-7B47-4501-AD20-848BA33DC2CB}" presName="connectorText" presStyleLbl="sibTrans2D1" presStyleIdx="1" presStyleCnt="5"/>
      <dgm:spPr/>
    </dgm:pt>
    <dgm:pt modelId="{C94230F3-B138-4780-85E5-A0471089CD17}" type="pres">
      <dgm:prSet presAssocID="{801C412D-5201-4ECE-A0B7-60578EEA5A4D}" presName="node" presStyleLbl="node1" presStyleIdx="2" presStyleCnt="5">
        <dgm:presLayoutVars>
          <dgm:bulletEnabled val="1"/>
        </dgm:presLayoutVars>
      </dgm:prSet>
      <dgm:spPr/>
    </dgm:pt>
    <dgm:pt modelId="{78304108-3632-4FEF-B455-11C2AF1A9FE5}" type="pres">
      <dgm:prSet presAssocID="{0D06155C-15DB-4260-8E03-4ECDA08B5193}" presName="sibTrans" presStyleLbl="sibTrans2D1" presStyleIdx="2" presStyleCnt="5"/>
      <dgm:spPr/>
    </dgm:pt>
    <dgm:pt modelId="{C7B6D895-E457-4D2A-BCD9-3AF95148B2D3}" type="pres">
      <dgm:prSet presAssocID="{0D06155C-15DB-4260-8E03-4ECDA08B5193}" presName="connectorText" presStyleLbl="sibTrans2D1" presStyleIdx="2" presStyleCnt="5"/>
      <dgm:spPr/>
    </dgm:pt>
    <dgm:pt modelId="{814AEFF0-D92F-49C6-A665-5347BF22D561}" type="pres">
      <dgm:prSet presAssocID="{47904D64-5E58-4670-8895-43D03C8C4DE8}" presName="node" presStyleLbl="node1" presStyleIdx="3" presStyleCnt="5">
        <dgm:presLayoutVars>
          <dgm:bulletEnabled val="1"/>
        </dgm:presLayoutVars>
      </dgm:prSet>
      <dgm:spPr/>
    </dgm:pt>
    <dgm:pt modelId="{2C48BB30-1866-4B6C-A9A2-E9C12BDE1129}" type="pres">
      <dgm:prSet presAssocID="{A1EFE21E-EAC3-486F-8FE8-A6ABE02FC5C6}" presName="sibTrans" presStyleLbl="sibTrans2D1" presStyleIdx="3" presStyleCnt="5"/>
      <dgm:spPr/>
    </dgm:pt>
    <dgm:pt modelId="{27AAB03A-F36F-43A7-A53B-87B111A4A661}" type="pres">
      <dgm:prSet presAssocID="{A1EFE21E-EAC3-486F-8FE8-A6ABE02FC5C6}" presName="connectorText" presStyleLbl="sibTrans2D1" presStyleIdx="3" presStyleCnt="5"/>
      <dgm:spPr/>
    </dgm:pt>
    <dgm:pt modelId="{2F7F9DB7-E62C-4F98-AF25-59D9F0E5AF23}" type="pres">
      <dgm:prSet presAssocID="{2CB329D2-3016-48E3-A7F7-02D1E2DBA2B1}" presName="node" presStyleLbl="node1" presStyleIdx="4" presStyleCnt="5">
        <dgm:presLayoutVars>
          <dgm:bulletEnabled val="1"/>
        </dgm:presLayoutVars>
      </dgm:prSet>
      <dgm:spPr/>
    </dgm:pt>
    <dgm:pt modelId="{43D0D3B3-7069-4E4F-8BD6-EDC91AF016F9}" type="pres">
      <dgm:prSet presAssocID="{465C6648-DA88-4D0E-9014-EA50717D09C1}" presName="sibTrans" presStyleLbl="sibTrans2D1" presStyleIdx="4" presStyleCnt="5"/>
      <dgm:spPr/>
    </dgm:pt>
    <dgm:pt modelId="{BFF59C5F-C23D-4315-B805-321BE3DD35B3}" type="pres">
      <dgm:prSet presAssocID="{465C6648-DA88-4D0E-9014-EA50717D09C1}" presName="connectorText" presStyleLbl="sibTrans2D1" presStyleIdx="4" presStyleCnt="5"/>
      <dgm:spPr/>
    </dgm:pt>
  </dgm:ptLst>
  <dgm:cxnLst>
    <dgm:cxn modelId="{7C3E8E16-6CD7-4725-83B7-8B4E2DC7641A}" srcId="{48AE647E-91AF-4F5F-8A74-4E5EA2FF6166}" destId="{2CB329D2-3016-48E3-A7F7-02D1E2DBA2B1}" srcOrd="4" destOrd="0" parTransId="{60A6D2B6-C9EB-4C65-9F5F-CB95AA71116A}" sibTransId="{465C6648-DA88-4D0E-9014-EA50717D09C1}"/>
    <dgm:cxn modelId="{DE5BAF28-B98C-4097-A4CB-2673F2BC7C73}" type="presOf" srcId="{13CBCB85-925A-462E-A298-8D3438F7D2BA}" destId="{38D3117B-AA7E-494B-BF7E-6949D4B10084}" srcOrd="0" destOrd="0" presId="urn:microsoft.com/office/officeart/2005/8/layout/cycle2"/>
    <dgm:cxn modelId="{1A96C334-E796-4571-9B7D-54C9EEBCFB9D}" type="presOf" srcId="{801C412D-5201-4ECE-A0B7-60578EEA5A4D}" destId="{C94230F3-B138-4780-85E5-A0471089CD17}" srcOrd="0" destOrd="0" presId="urn:microsoft.com/office/officeart/2005/8/layout/cycle2"/>
    <dgm:cxn modelId="{BD220C3F-29BC-41BD-9864-50C11D5C38DE}" type="presOf" srcId="{E2EA6F01-7B47-4501-AD20-848BA33DC2CB}" destId="{4EF0567A-0423-4AC4-B3F1-A8AF7F9D5549}" srcOrd="1" destOrd="0" presId="urn:microsoft.com/office/officeart/2005/8/layout/cycle2"/>
    <dgm:cxn modelId="{B808BB3F-9BB4-4AA4-B6B3-A02987D8104A}" type="presOf" srcId="{465C6648-DA88-4D0E-9014-EA50717D09C1}" destId="{43D0D3B3-7069-4E4F-8BD6-EDC91AF016F9}" srcOrd="0" destOrd="0" presId="urn:microsoft.com/office/officeart/2005/8/layout/cycle2"/>
    <dgm:cxn modelId="{45E09E68-BACD-4D29-94A7-5AF727BACC77}" type="presOf" srcId="{2CB329D2-3016-48E3-A7F7-02D1E2DBA2B1}" destId="{2F7F9DB7-E62C-4F98-AF25-59D9F0E5AF23}" srcOrd="0" destOrd="0" presId="urn:microsoft.com/office/officeart/2005/8/layout/cycle2"/>
    <dgm:cxn modelId="{3BA2F66E-FF95-46E2-8A9E-CADCD7B1B5AC}" type="presOf" srcId="{A1EFE21E-EAC3-486F-8FE8-A6ABE02FC5C6}" destId="{27AAB03A-F36F-43A7-A53B-87B111A4A661}" srcOrd="1" destOrd="0" presId="urn:microsoft.com/office/officeart/2005/8/layout/cycle2"/>
    <dgm:cxn modelId="{E80EE673-2544-4A04-8713-48A694ED0F0B}" srcId="{48AE647E-91AF-4F5F-8A74-4E5EA2FF6166}" destId="{47904D64-5E58-4670-8895-43D03C8C4DE8}" srcOrd="3" destOrd="0" parTransId="{50466337-F314-485B-867B-B848EFB2AE61}" sibTransId="{A1EFE21E-EAC3-486F-8FE8-A6ABE02FC5C6}"/>
    <dgm:cxn modelId="{66308F57-36C7-43AA-B0FF-C3B361D2B540}" srcId="{48AE647E-91AF-4F5F-8A74-4E5EA2FF6166}" destId="{98DC2D3B-06A2-45D9-9895-4DF617A17BB5}" srcOrd="0" destOrd="0" parTransId="{C384FC52-BC26-4614-8D53-44C8C12AB136}" sibTransId="{13CBCB85-925A-462E-A298-8D3438F7D2BA}"/>
    <dgm:cxn modelId="{AE9A9578-A3EF-46E8-BF99-8E56BA8E4CDF}" type="presOf" srcId="{A1EFE21E-EAC3-486F-8FE8-A6ABE02FC5C6}" destId="{2C48BB30-1866-4B6C-A9A2-E9C12BDE1129}" srcOrd="0" destOrd="0" presId="urn:microsoft.com/office/officeart/2005/8/layout/cycle2"/>
    <dgm:cxn modelId="{EB659382-B5F8-4BDE-B6E8-583E38CCC501}" srcId="{48AE647E-91AF-4F5F-8A74-4E5EA2FF6166}" destId="{801C412D-5201-4ECE-A0B7-60578EEA5A4D}" srcOrd="2" destOrd="0" parTransId="{2C3617A2-12E0-4A79-93F7-643565764CBE}" sibTransId="{0D06155C-15DB-4260-8E03-4ECDA08B5193}"/>
    <dgm:cxn modelId="{B2EC609D-833F-4498-8B51-246E7D859862}" type="presOf" srcId="{0D06155C-15DB-4260-8E03-4ECDA08B5193}" destId="{C7B6D895-E457-4D2A-BCD9-3AF95148B2D3}" srcOrd="1" destOrd="0" presId="urn:microsoft.com/office/officeart/2005/8/layout/cycle2"/>
    <dgm:cxn modelId="{B0E79BA1-DAE3-46BF-8DF7-F5ACB3A7C4A5}" type="presOf" srcId="{48AE647E-91AF-4F5F-8A74-4E5EA2FF6166}" destId="{70BF533B-DB0F-4D87-BF17-B61152B5CC6F}" srcOrd="0" destOrd="0" presId="urn:microsoft.com/office/officeart/2005/8/layout/cycle2"/>
    <dgm:cxn modelId="{F59302A2-0CFE-44F0-953B-9ABCFD3AE859}" type="presOf" srcId="{4D1D178A-28CB-4290-8250-4C03CB98DED6}" destId="{B9255C3D-7CE3-4C06-883D-A15C589EB8A7}" srcOrd="0" destOrd="0" presId="urn:microsoft.com/office/officeart/2005/8/layout/cycle2"/>
    <dgm:cxn modelId="{5A0104B9-7461-4F28-91DD-7D278F9CBC67}" type="presOf" srcId="{E2EA6F01-7B47-4501-AD20-848BA33DC2CB}" destId="{C785DB94-EF35-446C-B27D-0EE3C54489E3}" srcOrd="0" destOrd="0" presId="urn:microsoft.com/office/officeart/2005/8/layout/cycle2"/>
    <dgm:cxn modelId="{54D69AD1-D69D-4BF8-8906-FBF85D99B89B}" type="presOf" srcId="{0D06155C-15DB-4260-8E03-4ECDA08B5193}" destId="{78304108-3632-4FEF-B455-11C2AF1A9FE5}" srcOrd="0" destOrd="0" presId="urn:microsoft.com/office/officeart/2005/8/layout/cycle2"/>
    <dgm:cxn modelId="{0E4156E2-5EF1-4B55-9267-C6C6358856EC}" type="presOf" srcId="{98DC2D3B-06A2-45D9-9895-4DF617A17BB5}" destId="{3B27A096-03D7-4FCA-92ED-484F90DA1327}" srcOrd="0" destOrd="0" presId="urn:microsoft.com/office/officeart/2005/8/layout/cycle2"/>
    <dgm:cxn modelId="{15A531EF-2002-4EB8-BBEA-9ED783F00B3C}" type="presOf" srcId="{465C6648-DA88-4D0E-9014-EA50717D09C1}" destId="{BFF59C5F-C23D-4315-B805-321BE3DD35B3}" srcOrd="1" destOrd="0" presId="urn:microsoft.com/office/officeart/2005/8/layout/cycle2"/>
    <dgm:cxn modelId="{02FE12F2-5FC3-43C6-A781-604F639036FA}" type="presOf" srcId="{13CBCB85-925A-462E-A298-8D3438F7D2BA}" destId="{A01824D3-F68A-4CEB-8437-2DCE2213924E}" srcOrd="1" destOrd="0" presId="urn:microsoft.com/office/officeart/2005/8/layout/cycle2"/>
    <dgm:cxn modelId="{B58494F2-A702-4520-8915-32DFCCF8313C}" srcId="{48AE647E-91AF-4F5F-8A74-4E5EA2FF6166}" destId="{4D1D178A-28CB-4290-8250-4C03CB98DED6}" srcOrd="1" destOrd="0" parTransId="{37991175-9D1B-427A-9D60-04427E489428}" sibTransId="{E2EA6F01-7B47-4501-AD20-848BA33DC2CB}"/>
    <dgm:cxn modelId="{EF7BF3F6-4B05-4187-B510-644D7027DFA9}" type="presOf" srcId="{47904D64-5E58-4670-8895-43D03C8C4DE8}" destId="{814AEFF0-D92F-49C6-A665-5347BF22D561}" srcOrd="0" destOrd="0" presId="urn:microsoft.com/office/officeart/2005/8/layout/cycle2"/>
    <dgm:cxn modelId="{EC95A33F-0275-4E98-9BF8-4E2454F8AC14}" type="presParOf" srcId="{70BF533B-DB0F-4D87-BF17-B61152B5CC6F}" destId="{3B27A096-03D7-4FCA-92ED-484F90DA1327}" srcOrd="0" destOrd="0" presId="urn:microsoft.com/office/officeart/2005/8/layout/cycle2"/>
    <dgm:cxn modelId="{DD80960C-55EA-42AD-9E2D-87E64138682A}" type="presParOf" srcId="{70BF533B-DB0F-4D87-BF17-B61152B5CC6F}" destId="{38D3117B-AA7E-494B-BF7E-6949D4B10084}" srcOrd="1" destOrd="0" presId="urn:microsoft.com/office/officeart/2005/8/layout/cycle2"/>
    <dgm:cxn modelId="{1A6411EE-FA4C-43F4-8217-EDEEA48F8C48}" type="presParOf" srcId="{38D3117B-AA7E-494B-BF7E-6949D4B10084}" destId="{A01824D3-F68A-4CEB-8437-2DCE2213924E}" srcOrd="0" destOrd="0" presId="urn:microsoft.com/office/officeart/2005/8/layout/cycle2"/>
    <dgm:cxn modelId="{95E37FB5-B4CF-4F4E-B039-791DC184D81B}" type="presParOf" srcId="{70BF533B-DB0F-4D87-BF17-B61152B5CC6F}" destId="{B9255C3D-7CE3-4C06-883D-A15C589EB8A7}" srcOrd="2" destOrd="0" presId="urn:microsoft.com/office/officeart/2005/8/layout/cycle2"/>
    <dgm:cxn modelId="{3C24F7C1-F5AE-4BF9-8AB1-D9DDE4DFFF17}" type="presParOf" srcId="{70BF533B-DB0F-4D87-BF17-B61152B5CC6F}" destId="{C785DB94-EF35-446C-B27D-0EE3C54489E3}" srcOrd="3" destOrd="0" presId="urn:microsoft.com/office/officeart/2005/8/layout/cycle2"/>
    <dgm:cxn modelId="{55132A7D-AB10-46EA-B225-C398C52C416E}" type="presParOf" srcId="{C785DB94-EF35-446C-B27D-0EE3C54489E3}" destId="{4EF0567A-0423-4AC4-B3F1-A8AF7F9D5549}" srcOrd="0" destOrd="0" presId="urn:microsoft.com/office/officeart/2005/8/layout/cycle2"/>
    <dgm:cxn modelId="{23D4B6EE-A96A-4252-9939-1C284EF1609F}" type="presParOf" srcId="{70BF533B-DB0F-4D87-BF17-B61152B5CC6F}" destId="{C94230F3-B138-4780-85E5-A0471089CD17}" srcOrd="4" destOrd="0" presId="urn:microsoft.com/office/officeart/2005/8/layout/cycle2"/>
    <dgm:cxn modelId="{D1F02A8C-421D-47F9-94C0-FC30FEF47249}" type="presParOf" srcId="{70BF533B-DB0F-4D87-BF17-B61152B5CC6F}" destId="{78304108-3632-4FEF-B455-11C2AF1A9FE5}" srcOrd="5" destOrd="0" presId="urn:microsoft.com/office/officeart/2005/8/layout/cycle2"/>
    <dgm:cxn modelId="{4230A45C-EF39-4181-BA82-F84543C960F4}" type="presParOf" srcId="{78304108-3632-4FEF-B455-11C2AF1A9FE5}" destId="{C7B6D895-E457-4D2A-BCD9-3AF95148B2D3}" srcOrd="0" destOrd="0" presId="urn:microsoft.com/office/officeart/2005/8/layout/cycle2"/>
    <dgm:cxn modelId="{99BDDB6B-B3E6-495E-955E-54609FD42694}" type="presParOf" srcId="{70BF533B-DB0F-4D87-BF17-B61152B5CC6F}" destId="{814AEFF0-D92F-49C6-A665-5347BF22D561}" srcOrd="6" destOrd="0" presId="urn:microsoft.com/office/officeart/2005/8/layout/cycle2"/>
    <dgm:cxn modelId="{00D71D53-966F-4D44-9C03-B8FF9ADAC4C2}" type="presParOf" srcId="{70BF533B-DB0F-4D87-BF17-B61152B5CC6F}" destId="{2C48BB30-1866-4B6C-A9A2-E9C12BDE1129}" srcOrd="7" destOrd="0" presId="urn:microsoft.com/office/officeart/2005/8/layout/cycle2"/>
    <dgm:cxn modelId="{C070051B-2B02-4861-B2D3-A0D2DA77BF0B}" type="presParOf" srcId="{2C48BB30-1866-4B6C-A9A2-E9C12BDE1129}" destId="{27AAB03A-F36F-43A7-A53B-87B111A4A661}" srcOrd="0" destOrd="0" presId="urn:microsoft.com/office/officeart/2005/8/layout/cycle2"/>
    <dgm:cxn modelId="{8F96C489-7755-49C7-9B5C-0162EC19AE99}" type="presParOf" srcId="{70BF533B-DB0F-4D87-BF17-B61152B5CC6F}" destId="{2F7F9DB7-E62C-4F98-AF25-59D9F0E5AF23}" srcOrd="8" destOrd="0" presId="urn:microsoft.com/office/officeart/2005/8/layout/cycle2"/>
    <dgm:cxn modelId="{C63432B1-6354-4D22-8C9C-618291C3D44B}" type="presParOf" srcId="{70BF533B-DB0F-4D87-BF17-B61152B5CC6F}" destId="{43D0D3B3-7069-4E4F-8BD6-EDC91AF016F9}" srcOrd="9" destOrd="0" presId="urn:microsoft.com/office/officeart/2005/8/layout/cycle2"/>
    <dgm:cxn modelId="{9B881BF1-7E85-47B2-9E57-E00CDA07DD86}" type="presParOf" srcId="{43D0D3B3-7069-4E4F-8BD6-EDC91AF016F9}" destId="{BFF59C5F-C23D-4315-B805-321BE3DD35B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7531E-DC9D-4FA8-A6AA-CA2331F2D179}">
      <dsp:nvSpPr>
        <dsp:cNvPr id="0" name=""/>
        <dsp:cNvSpPr/>
      </dsp:nvSpPr>
      <dsp:spPr>
        <a:xfrm>
          <a:off x="4330823" y="0"/>
          <a:ext cx="2165411" cy="1055549"/>
        </a:xfrm>
        <a:prstGeom prst="trapezoid">
          <a:avLst>
            <a:gd name="adj" fmla="val 1025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/>
            <a:t>Tikslų, </a:t>
          </a:r>
          <a:br>
            <a:rPr lang="lt-LT" sz="2300" kern="1200" dirty="0"/>
          </a:br>
          <a:r>
            <a:rPr lang="lt-LT" sz="2300" kern="1200" dirty="0"/>
            <a:t>orientacijų dermė</a:t>
          </a:r>
        </a:p>
      </dsp:txBody>
      <dsp:txXfrm>
        <a:off x="4330823" y="0"/>
        <a:ext cx="2165411" cy="1055549"/>
      </dsp:txXfrm>
    </dsp:sp>
    <dsp:sp modelId="{CBAE8243-5024-4B66-B818-FB8F809AC383}">
      <dsp:nvSpPr>
        <dsp:cNvPr id="0" name=""/>
        <dsp:cNvSpPr/>
      </dsp:nvSpPr>
      <dsp:spPr>
        <a:xfrm>
          <a:off x="3248117" y="1055549"/>
          <a:ext cx="4330823" cy="1055549"/>
        </a:xfrm>
        <a:prstGeom prst="trapezoid">
          <a:avLst>
            <a:gd name="adj" fmla="val 1025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/>
            <a:t>Pedagoginės programos bei planų dermė</a:t>
          </a:r>
        </a:p>
      </dsp:txBody>
      <dsp:txXfrm>
        <a:off x="4006011" y="1055549"/>
        <a:ext cx="2815035" cy="1055549"/>
      </dsp:txXfrm>
    </dsp:sp>
    <dsp:sp modelId="{593BF5AC-0DC6-4A95-AD2F-708F12DB7075}">
      <dsp:nvSpPr>
        <dsp:cNvPr id="0" name=""/>
        <dsp:cNvSpPr/>
      </dsp:nvSpPr>
      <dsp:spPr>
        <a:xfrm>
          <a:off x="2165411" y="2111098"/>
          <a:ext cx="6496234" cy="1055549"/>
        </a:xfrm>
        <a:prstGeom prst="trapezoid">
          <a:avLst>
            <a:gd name="adj" fmla="val 1025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/>
            <a:t>Tikslų bei programų dermė</a:t>
          </a:r>
        </a:p>
      </dsp:txBody>
      <dsp:txXfrm>
        <a:off x="3302252" y="2111098"/>
        <a:ext cx="4222552" cy="1055549"/>
      </dsp:txXfrm>
    </dsp:sp>
    <dsp:sp modelId="{1187F2C3-030B-475C-877C-60E31FD6470E}">
      <dsp:nvSpPr>
        <dsp:cNvPr id="0" name=""/>
        <dsp:cNvSpPr/>
      </dsp:nvSpPr>
      <dsp:spPr>
        <a:xfrm>
          <a:off x="1082705" y="3166647"/>
          <a:ext cx="8661646" cy="1055549"/>
        </a:xfrm>
        <a:prstGeom prst="trapezoid">
          <a:avLst>
            <a:gd name="adj" fmla="val 1025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/>
            <a:t>Ugdymo ir aplinkos dermė</a:t>
          </a:r>
        </a:p>
      </dsp:txBody>
      <dsp:txXfrm>
        <a:off x="2598493" y="3166647"/>
        <a:ext cx="5630070" cy="1055549"/>
      </dsp:txXfrm>
    </dsp:sp>
    <dsp:sp modelId="{BB1851C5-B368-404B-8F6C-619F1F7B1FA9}">
      <dsp:nvSpPr>
        <dsp:cNvPr id="0" name=""/>
        <dsp:cNvSpPr/>
      </dsp:nvSpPr>
      <dsp:spPr>
        <a:xfrm>
          <a:off x="0" y="4222196"/>
          <a:ext cx="10827058" cy="1055549"/>
        </a:xfrm>
        <a:prstGeom prst="trapezoid">
          <a:avLst>
            <a:gd name="adj" fmla="val 1025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>
              <a:solidFill>
                <a:srgbClr val="FF0000"/>
              </a:solidFill>
            </a:rPr>
            <a:t>Dermė tarp globalių, nacionalinių bei lokalių lūkesčių bei poreikių</a:t>
          </a:r>
        </a:p>
      </dsp:txBody>
      <dsp:txXfrm>
        <a:off x="1894735" y="4222196"/>
        <a:ext cx="7037587" cy="1055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7A096-03D7-4FCA-92ED-484F90DA1327}">
      <dsp:nvSpPr>
        <dsp:cNvPr id="0" name=""/>
        <dsp:cNvSpPr/>
      </dsp:nvSpPr>
      <dsp:spPr>
        <a:xfrm>
          <a:off x="4964426" y="1233"/>
          <a:ext cx="1657637" cy="1657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Ko mokomasi? </a:t>
          </a:r>
        </a:p>
      </dsp:txBody>
      <dsp:txXfrm>
        <a:off x="5207181" y="243988"/>
        <a:ext cx="1172127" cy="1172127"/>
      </dsp:txXfrm>
    </dsp:sp>
    <dsp:sp modelId="{38D3117B-AA7E-494B-BF7E-6949D4B10084}">
      <dsp:nvSpPr>
        <dsp:cNvPr id="0" name=""/>
        <dsp:cNvSpPr/>
      </dsp:nvSpPr>
      <dsp:spPr>
        <a:xfrm rot="2160000">
          <a:off x="6570186" y="1275657"/>
          <a:ext cx="442784" cy="559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500" kern="1200"/>
        </a:p>
      </dsp:txBody>
      <dsp:txXfrm>
        <a:off x="6582871" y="1348508"/>
        <a:ext cx="309949" cy="335672"/>
      </dsp:txXfrm>
    </dsp:sp>
    <dsp:sp modelId="{B9255C3D-7CE3-4C06-883D-A15C589EB8A7}">
      <dsp:nvSpPr>
        <dsp:cNvPr id="0" name=""/>
        <dsp:cNvSpPr/>
      </dsp:nvSpPr>
      <dsp:spPr>
        <a:xfrm>
          <a:off x="6981369" y="1466628"/>
          <a:ext cx="1657637" cy="1657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Kaip mokomasi? </a:t>
          </a:r>
        </a:p>
      </dsp:txBody>
      <dsp:txXfrm>
        <a:off x="7224124" y="1709383"/>
        <a:ext cx="1172127" cy="1172127"/>
      </dsp:txXfrm>
    </dsp:sp>
    <dsp:sp modelId="{C785DB94-EF35-446C-B27D-0EE3C54489E3}">
      <dsp:nvSpPr>
        <dsp:cNvPr id="0" name=""/>
        <dsp:cNvSpPr/>
      </dsp:nvSpPr>
      <dsp:spPr>
        <a:xfrm rot="6480000">
          <a:off x="7207467" y="3189332"/>
          <a:ext cx="442784" cy="559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500" kern="1200"/>
        </a:p>
      </dsp:txBody>
      <dsp:txXfrm rot="10800000">
        <a:off x="7294409" y="3238055"/>
        <a:ext cx="309949" cy="335672"/>
      </dsp:txXfrm>
    </dsp:sp>
    <dsp:sp modelId="{C94230F3-B138-4780-85E5-A0471089CD17}">
      <dsp:nvSpPr>
        <dsp:cNvPr id="0" name=""/>
        <dsp:cNvSpPr/>
      </dsp:nvSpPr>
      <dsp:spPr>
        <a:xfrm>
          <a:off x="6210965" y="3837688"/>
          <a:ext cx="1657637" cy="1657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Kaip vertinama? </a:t>
          </a:r>
        </a:p>
      </dsp:txBody>
      <dsp:txXfrm>
        <a:off x="6453720" y="4080443"/>
        <a:ext cx="1172127" cy="1172127"/>
      </dsp:txXfrm>
    </dsp:sp>
    <dsp:sp modelId="{78304108-3632-4FEF-B455-11C2AF1A9FE5}">
      <dsp:nvSpPr>
        <dsp:cNvPr id="0" name=""/>
        <dsp:cNvSpPr/>
      </dsp:nvSpPr>
      <dsp:spPr>
        <a:xfrm rot="10800000">
          <a:off x="5584384" y="4386780"/>
          <a:ext cx="442784" cy="559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500" kern="1200"/>
        </a:p>
      </dsp:txBody>
      <dsp:txXfrm rot="10800000">
        <a:off x="5717219" y="4498670"/>
        <a:ext cx="309949" cy="335672"/>
      </dsp:txXfrm>
    </dsp:sp>
    <dsp:sp modelId="{814AEFF0-D92F-49C6-A665-5347BF22D561}">
      <dsp:nvSpPr>
        <dsp:cNvPr id="0" name=""/>
        <dsp:cNvSpPr/>
      </dsp:nvSpPr>
      <dsp:spPr>
        <a:xfrm>
          <a:off x="3717886" y="3837688"/>
          <a:ext cx="1657637" cy="1657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Iš ko mokomasi? </a:t>
          </a:r>
        </a:p>
      </dsp:txBody>
      <dsp:txXfrm>
        <a:off x="3960641" y="4080443"/>
        <a:ext cx="1172127" cy="1172127"/>
      </dsp:txXfrm>
    </dsp:sp>
    <dsp:sp modelId="{2C48BB30-1866-4B6C-A9A2-E9C12BDE1129}">
      <dsp:nvSpPr>
        <dsp:cNvPr id="0" name=""/>
        <dsp:cNvSpPr/>
      </dsp:nvSpPr>
      <dsp:spPr>
        <a:xfrm rot="15120000">
          <a:off x="3943983" y="3213169"/>
          <a:ext cx="442784" cy="559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500" kern="1200"/>
        </a:p>
      </dsp:txBody>
      <dsp:txXfrm rot="10800000">
        <a:off x="4030925" y="3388226"/>
        <a:ext cx="309949" cy="335672"/>
      </dsp:txXfrm>
    </dsp:sp>
    <dsp:sp modelId="{2F7F9DB7-E62C-4F98-AF25-59D9F0E5AF23}">
      <dsp:nvSpPr>
        <dsp:cNvPr id="0" name=""/>
        <dsp:cNvSpPr/>
      </dsp:nvSpPr>
      <dsp:spPr>
        <a:xfrm>
          <a:off x="2947482" y="1466628"/>
          <a:ext cx="1657637" cy="1657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Kokia patirtimi remiamasi? </a:t>
          </a:r>
        </a:p>
      </dsp:txBody>
      <dsp:txXfrm>
        <a:off x="3190237" y="1709383"/>
        <a:ext cx="1172127" cy="1172127"/>
      </dsp:txXfrm>
    </dsp:sp>
    <dsp:sp modelId="{43D0D3B3-7069-4E4F-8BD6-EDC91AF016F9}">
      <dsp:nvSpPr>
        <dsp:cNvPr id="0" name=""/>
        <dsp:cNvSpPr/>
      </dsp:nvSpPr>
      <dsp:spPr>
        <a:xfrm rot="19440000">
          <a:off x="4553242" y="1290389"/>
          <a:ext cx="442784" cy="559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500" kern="1200"/>
        </a:p>
      </dsp:txBody>
      <dsp:txXfrm>
        <a:off x="4565927" y="1441318"/>
        <a:ext cx="309949" cy="335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373C9-869F-4B1D-9F27-FB2E95F9F440}">
      <dsp:nvSpPr>
        <dsp:cNvPr id="0" name=""/>
        <dsp:cNvSpPr/>
      </dsp:nvSpPr>
      <dsp:spPr>
        <a:xfrm>
          <a:off x="0" y="0"/>
          <a:ext cx="10246360" cy="2366010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A2892-9299-4E8C-8703-57008BD22CF8}">
      <dsp:nvSpPr>
        <dsp:cNvPr id="0" name=""/>
        <dsp:cNvSpPr/>
      </dsp:nvSpPr>
      <dsp:spPr>
        <a:xfrm>
          <a:off x="307390" y="315468"/>
          <a:ext cx="3009868" cy="17350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7FC86-9AA7-4CDF-B5E1-1703AC5B6B42}">
      <dsp:nvSpPr>
        <dsp:cNvPr id="0" name=""/>
        <dsp:cNvSpPr/>
      </dsp:nvSpPr>
      <dsp:spPr>
        <a:xfrm rot="10800000">
          <a:off x="307390" y="2366010"/>
          <a:ext cx="3009868" cy="2891790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Kūrybinis darbas ir svarstymai tik paskirtų, pasamdytų ekspertų, mokytojų ar jų asociacijų atstovų grupėse. </a:t>
          </a:r>
        </a:p>
      </dsp:txBody>
      <dsp:txXfrm rot="10800000">
        <a:off x="396323" y="2366010"/>
        <a:ext cx="2832002" cy="2802857"/>
      </dsp:txXfrm>
    </dsp:sp>
    <dsp:sp modelId="{6246A3CC-F8E4-48AF-BF1B-FF2B37FEC4D5}">
      <dsp:nvSpPr>
        <dsp:cNvPr id="0" name=""/>
        <dsp:cNvSpPr/>
      </dsp:nvSpPr>
      <dsp:spPr>
        <a:xfrm>
          <a:off x="3618245" y="315468"/>
          <a:ext cx="3009868" cy="17350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6000" b="-6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FF16F-370F-462F-9AFC-AF1F97ED8A9F}">
      <dsp:nvSpPr>
        <dsp:cNvPr id="0" name=""/>
        <dsp:cNvSpPr/>
      </dsp:nvSpPr>
      <dsp:spPr>
        <a:xfrm rot="10800000">
          <a:off x="3618245" y="2366010"/>
          <a:ext cx="3009868" cy="2891790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/>
            <a:t>Ugdymo turinio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/>
            <a:t>rengimas siejamas su regiono, savivaldybės ar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/>
            <a:t>mokyklos ugdymo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/>
            <a:t>turinio kūrimu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400" kern="1200" dirty="0"/>
        </a:p>
      </dsp:txBody>
      <dsp:txXfrm rot="10800000">
        <a:off x="3707178" y="2366010"/>
        <a:ext cx="2832002" cy="2802857"/>
      </dsp:txXfrm>
    </dsp:sp>
    <dsp:sp modelId="{E47EE591-5908-4115-97B6-19C31B6DE9A4}">
      <dsp:nvSpPr>
        <dsp:cNvPr id="0" name=""/>
        <dsp:cNvSpPr/>
      </dsp:nvSpPr>
      <dsp:spPr>
        <a:xfrm>
          <a:off x="6929100" y="315468"/>
          <a:ext cx="3009868" cy="17350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494DA-C70C-459D-8774-0766EC79F8BE}">
      <dsp:nvSpPr>
        <dsp:cNvPr id="0" name=""/>
        <dsp:cNvSpPr/>
      </dsp:nvSpPr>
      <dsp:spPr>
        <a:xfrm rot="10800000">
          <a:off x="6929100" y="2366010"/>
          <a:ext cx="3009868" cy="2891790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Lygiagretus visų lygmenų (tiek horizontaliai, tiek vertikaliai) darbas. </a:t>
          </a:r>
          <a:br>
            <a:rPr lang="lt-LT" sz="1800" kern="1200" dirty="0"/>
          </a:br>
          <a:r>
            <a:rPr lang="lt-LT" sz="1800" kern="1200" dirty="0"/>
            <a:t>Bendrųjų idėjų adaptavimas vienam ar kitam regionui, pritaikymas  teikia galimybių koreguoti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ir nacionalinį ugdymo turinį.</a:t>
          </a:r>
        </a:p>
      </dsp:txBody>
      <dsp:txXfrm rot="10800000">
        <a:off x="7018033" y="2366010"/>
        <a:ext cx="2832002" cy="28028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A8DA1-67BF-418C-A026-B624CF81C337}">
      <dsp:nvSpPr>
        <dsp:cNvPr id="0" name=""/>
        <dsp:cNvSpPr/>
      </dsp:nvSpPr>
      <dsp:spPr>
        <a:xfrm>
          <a:off x="868983" y="270187"/>
          <a:ext cx="4420636" cy="12260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428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800" kern="1200" dirty="0"/>
            <a:t>   Numatytasis </a:t>
          </a:r>
        </a:p>
      </dsp:txBody>
      <dsp:txXfrm>
        <a:off x="868983" y="270187"/>
        <a:ext cx="4420636" cy="1226025"/>
      </dsp:txXfrm>
    </dsp:sp>
    <dsp:sp modelId="{B4880D27-8E74-4F4F-B333-7BA95847DBCB}">
      <dsp:nvSpPr>
        <dsp:cNvPr id="0" name=""/>
        <dsp:cNvSpPr/>
      </dsp:nvSpPr>
      <dsp:spPr>
        <a:xfrm>
          <a:off x="254305" y="290770"/>
          <a:ext cx="1268394" cy="11158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E797C-2CA2-44F9-A1F8-77798F7F16DE}">
      <dsp:nvSpPr>
        <dsp:cNvPr id="0" name=""/>
        <dsp:cNvSpPr/>
      </dsp:nvSpPr>
      <dsp:spPr>
        <a:xfrm>
          <a:off x="1093956" y="1797854"/>
          <a:ext cx="4121133" cy="12260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428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800" kern="1200" dirty="0"/>
            <a:t>Įgyvendinamasis  </a:t>
          </a:r>
        </a:p>
      </dsp:txBody>
      <dsp:txXfrm>
        <a:off x="1093956" y="1797854"/>
        <a:ext cx="4121133" cy="1226025"/>
      </dsp:txXfrm>
    </dsp:sp>
    <dsp:sp modelId="{F1FE53E0-064F-470A-8B8C-B45E19E8FEB4}">
      <dsp:nvSpPr>
        <dsp:cNvPr id="0" name=""/>
        <dsp:cNvSpPr/>
      </dsp:nvSpPr>
      <dsp:spPr>
        <a:xfrm>
          <a:off x="187040" y="1804302"/>
          <a:ext cx="1269776" cy="12558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F4AD8-2135-47B8-9AA3-E572BAD8DC8C}">
      <dsp:nvSpPr>
        <dsp:cNvPr id="0" name=""/>
        <dsp:cNvSpPr/>
      </dsp:nvSpPr>
      <dsp:spPr>
        <a:xfrm>
          <a:off x="1124719" y="3277587"/>
          <a:ext cx="4095631" cy="12260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428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800" kern="1200" dirty="0"/>
            <a:t>Pasiektasis </a:t>
          </a:r>
        </a:p>
      </dsp:txBody>
      <dsp:txXfrm>
        <a:off x="1124719" y="3277587"/>
        <a:ext cx="4095631" cy="1226025"/>
      </dsp:txXfrm>
    </dsp:sp>
    <dsp:sp modelId="{CDAD757F-2863-47DC-AA43-87DD15E8135C}">
      <dsp:nvSpPr>
        <dsp:cNvPr id="0" name=""/>
        <dsp:cNvSpPr/>
      </dsp:nvSpPr>
      <dsp:spPr>
        <a:xfrm>
          <a:off x="161275" y="3309389"/>
          <a:ext cx="1316326" cy="11599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7A096-03D7-4FCA-92ED-484F90DA1327}">
      <dsp:nvSpPr>
        <dsp:cNvPr id="0" name=""/>
        <dsp:cNvSpPr/>
      </dsp:nvSpPr>
      <dsp:spPr>
        <a:xfrm>
          <a:off x="4964426" y="1233"/>
          <a:ext cx="1657637" cy="1657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Ko mokomasi? </a:t>
          </a:r>
        </a:p>
      </dsp:txBody>
      <dsp:txXfrm>
        <a:off x="5207181" y="243988"/>
        <a:ext cx="1172127" cy="1172127"/>
      </dsp:txXfrm>
    </dsp:sp>
    <dsp:sp modelId="{38D3117B-AA7E-494B-BF7E-6949D4B10084}">
      <dsp:nvSpPr>
        <dsp:cNvPr id="0" name=""/>
        <dsp:cNvSpPr/>
      </dsp:nvSpPr>
      <dsp:spPr>
        <a:xfrm rot="2160000">
          <a:off x="6570186" y="1275657"/>
          <a:ext cx="442784" cy="559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500" kern="1200"/>
        </a:p>
      </dsp:txBody>
      <dsp:txXfrm>
        <a:off x="6582871" y="1348508"/>
        <a:ext cx="309949" cy="335672"/>
      </dsp:txXfrm>
    </dsp:sp>
    <dsp:sp modelId="{B9255C3D-7CE3-4C06-883D-A15C589EB8A7}">
      <dsp:nvSpPr>
        <dsp:cNvPr id="0" name=""/>
        <dsp:cNvSpPr/>
      </dsp:nvSpPr>
      <dsp:spPr>
        <a:xfrm>
          <a:off x="6981369" y="1466628"/>
          <a:ext cx="1657637" cy="1657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Kaip mokomasi? </a:t>
          </a:r>
        </a:p>
      </dsp:txBody>
      <dsp:txXfrm>
        <a:off x="7224124" y="1709383"/>
        <a:ext cx="1172127" cy="1172127"/>
      </dsp:txXfrm>
    </dsp:sp>
    <dsp:sp modelId="{C785DB94-EF35-446C-B27D-0EE3C54489E3}">
      <dsp:nvSpPr>
        <dsp:cNvPr id="0" name=""/>
        <dsp:cNvSpPr/>
      </dsp:nvSpPr>
      <dsp:spPr>
        <a:xfrm rot="6480000">
          <a:off x="7207467" y="3189332"/>
          <a:ext cx="442784" cy="559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500" kern="1200"/>
        </a:p>
      </dsp:txBody>
      <dsp:txXfrm rot="10800000">
        <a:off x="7294409" y="3238055"/>
        <a:ext cx="309949" cy="335672"/>
      </dsp:txXfrm>
    </dsp:sp>
    <dsp:sp modelId="{C94230F3-B138-4780-85E5-A0471089CD17}">
      <dsp:nvSpPr>
        <dsp:cNvPr id="0" name=""/>
        <dsp:cNvSpPr/>
      </dsp:nvSpPr>
      <dsp:spPr>
        <a:xfrm>
          <a:off x="6210965" y="3837688"/>
          <a:ext cx="1657637" cy="1657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Kaip vertinama? </a:t>
          </a:r>
        </a:p>
      </dsp:txBody>
      <dsp:txXfrm>
        <a:off x="6453720" y="4080443"/>
        <a:ext cx="1172127" cy="1172127"/>
      </dsp:txXfrm>
    </dsp:sp>
    <dsp:sp modelId="{78304108-3632-4FEF-B455-11C2AF1A9FE5}">
      <dsp:nvSpPr>
        <dsp:cNvPr id="0" name=""/>
        <dsp:cNvSpPr/>
      </dsp:nvSpPr>
      <dsp:spPr>
        <a:xfrm rot="10800000">
          <a:off x="5584384" y="4386780"/>
          <a:ext cx="442784" cy="559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500" kern="1200"/>
        </a:p>
      </dsp:txBody>
      <dsp:txXfrm rot="10800000">
        <a:off x="5717219" y="4498670"/>
        <a:ext cx="309949" cy="335672"/>
      </dsp:txXfrm>
    </dsp:sp>
    <dsp:sp modelId="{814AEFF0-D92F-49C6-A665-5347BF22D561}">
      <dsp:nvSpPr>
        <dsp:cNvPr id="0" name=""/>
        <dsp:cNvSpPr/>
      </dsp:nvSpPr>
      <dsp:spPr>
        <a:xfrm>
          <a:off x="3717886" y="3837688"/>
          <a:ext cx="1657637" cy="1657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Iš ko mokomasi? </a:t>
          </a:r>
        </a:p>
      </dsp:txBody>
      <dsp:txXfrm>
        <a:off x="3960641" y="4080443"/>
        <a:ext cx="1172127" cy="1172127"/>
      </dsp:txXfrm>
    </dsp:sp>
    <dsp:sp modelId="{2C48BB30-1866-4B6C-A9A2-E9C12BDE1129}">
      <dsp:nvSpPr>
        <dsp:cNvPr id="0" name=""/>
        <dsp:cNvSpPr/>
      </dsp:nvSpPr>
      <dsp:spPr>
        <a:xfrm rot="15120000">
          <a:off x="3943983" y="3213169"/>
          <a:ext cx="442784" cy="559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500" kern="1200"/>
        </a:p>
      </dsp:txBody>
      <dsp:txXfrm rot="10800000">
        <a:off x="4030925" y="3388226"/>
        <a:ext cx="309949" cy="335672"/>
      </dsp:txXfrm>
    </dsp:sp>
    <dsp:sp modelId="{2F7F9DB7-E62C-4F98-AF25-59D9F0E5AF23}">
      <dsp:nvSpPr>
        <dsp:cNvPr id="0" name=""/>
        <dsp:cNvSpPr/>
      </dsp:nvSpPr>
      <dsp:spPr>
        <a:xfrm>
          <a:off x="2947482" y="1466628"/>
          <a:ext cx="1657637" cy="1657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Kokia patirtimi remiamasi? </a:t>
          </a:r>
        </a:p>
      </dsp:txBody>
      <dsp:txXfrm>
        <a:off x="3190237" y="1709383"/>
        <a:ext cx="1172127" cy="1172127"/>
      </dsp:txXfrm>
    </dsp:sp>
    <dsp:sp modelId="{43D0D3B3-7069-4E4F-8BD6-EDC91AF016F9}">
      <dsp:nvSpPr>
        <dsp:cNvPr id="0" name=""/>
        <dsp:cNvSpPr/>
      </dsp:nvSpPr>
      <dsp:spPr>
        <a:xfrm rot="19440000">
          <a:off x="4553242" y="1290389"/>
          <a:ext cx="442784" cy="5594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500" kern="1200"/>
        </a:p>
      </dsp:txBody>
      <dsp:txXfrm>
        <a:off x="4565927" y="1441318"/>
        <a:ext cx="309949" cy="335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600199" y="1749020"/>
            <a:ext cx="9489201" cy="2283644"/>
          </a:xfrm>
          <a:ln>
            <a:noFill/>
          </a:ln>
        </p:spPr>
        <p:txBody>
          <a:bodyPr>
            <a:normAutofit/>
          </a:bodyPr>
          <a:lstStyle/>
          <a:p>
            <a:r>
              <a:rPr lang="lt-LT" dirty="0"/>
              <a:t>Savivaldybės vaidmuo atnaujinant ugdymo turinį: </a:t>
            </a:r>
            <a:br>
              <a:rPr lang="lt-LT" dirty="0"/>
            </a:br>
            <a:r>
              <a:rPr lang="lt-LT" dirty="0"/>
              <a:t>būti ar nebūti ?  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/>
              <a:t>Dr. Eglė Pranckūnienė</a:t>
            </a:r>
            <a:br>
              <a:rPr lang="lt-LT"/>
            </a:br>
            <a:br>
              <a:rPr lang="lt-LT"/>
            </a:br>
            <a:r>
              <a:rPr lang="en-US"/>
              <a:t>2020 04 24</a:t>
            </a: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" y="5349875"/>
            <a:ext cx="1505160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77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>
          <a:xfrm>
            <a:off x="926674" y="202519"/>
            <a:ext cx="10205686" cy="1037137"/>
          </a:xfrm>
          <a:ln>
            <a:noFill/>
          </a:ln>
        </p:spPr>
        <p:txBody>
          <a:bodyPr/>
          <a:lstStyle/>
          <a:p>
            <a:r>
              <a:rPr lang="lt-LT" dirty="0"/>
              <a:t>Ugdymo turinio </a:t>
            </a:r>
            <a:r>
              <a:rPr lang="lt-LT" dirty="0" err="1"/>
              <a:t>regionalizavimas</a:t>
            </a:r>
            <a:r>
              <a:rPr lang="lt-LT" dirty="0"/>
              <a:t>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932811" y="1515818"/>
            <a:ext cx="10745734" cy="5296156"/>
          </a:xfrm>
        </p:spPr>
        <p:txBody>
          <a:bodyPr>
            <a:normAutofit/>
          </a:bodyPr>
          <a:lstStyle/>
          <a:p>
            <a:r>
              <a:rPr lang="lt-LT" sz="2000" dirty="0"/>
              <a:t>Atsižvelgimas į bendruomenės poreikius bei kontekstą:; </a:t>
            </a:r>
          </a:p>
          <a:p>
            <a:r>
              <a:rPr lang="lt-LT" sz="2000" dirty="0"/>
              <a:t>Kultūros , tarmių, kaimynystės aspektai (pvz. latvių, lenkų kalbos dėstymas pasienyje)</a:t>
            </a:r>
          </a:p>
          <a:p>
            <a:r>
              <a:rPr lang="lt-LT" sz="2000" dirty="0"/>
              <a:t>Bendruomenės intelektualinio potencialo įtraukimas (meno, kultūros, verslo, akademinio pasaulio  ir kt. sričių žmonių įtraukimas); </a:t>
            </a:r>
          </a:p>
          <a:p>
            <a:r>
              <a:rPr lang="lt-LT" sz="2000" dirty="0"/>
              <a:t>Tamprūs ryšiai su bendruomene: aktualių problemų sprendimas, socialinė, pilietinė veikla;</a:t>
            </a:r>
          </a:p>
          <a:p>
            <a:r>
              <a:rPr lang="lt-LT" sz="2000" dirty="0"/>
              <a:t>Ugdymo šaltinių kūrimas;</a:t>
            </a:r>
          </a:p>
          <a:p>
            <a:r>
              <a:rPr lang="lt-LT" sz="2000" dirty="0"/>
              <a:t>Ugdymo turinys – suaktualintas, sukabintas su vaikams pažįstama tikrove, artimas realioms gyvenimo patirtims;    </a:t>
            </a:r>
          </a:p>
          <a:p>
            <a:r>
              <a:rPr lang="lt-LT" sz="2000" dirty="0"/>
              <a:t>Viena iš </a:t>
            </a:r>
            <a:r>
              <a:rPr lang="lt-LT" sz="2000" dirty="0" err="1"/>
              <a:t>regionalizavimo</a:t>
            </a:r>
            <a:r>
              <a:rPr lang="lt-LT" sz="2000" dirty="0"/>
              <a:t> galimybių – kuriami STEAM centrai (ne standartiniai, o </a:t>
            </a:r>
            <a:r>
              <a:rPr lang="lt-LT" sz="2000" dirty="0" err="1"/>
              <a:t>prietaikyti</a:t>
            </a:r>
            <a:r>
              <a:rPr lang="lt-LT" sz="2000" dirty="0"/>
              <a:t> vietos poreikiams).  </a:t>
            </a:r>
          </a:p>
          <a:p>
            <a:endParaRPr lang="lt-LT" sz="2000" dirty="0"/>
          </a:p>
          <a:p>
            <a:pPr marL="0" indent="0">
              <a:buNone/>
            </a:pPr>
            <a:br>
              <a:rPr lang="lt-LT" sz="2000" dirty="0"/>
            </a:br>
            <a:r>
              <a:rPr lang="lt-LT" dirty="0"/>
              <a:t>Iš interviu su buvusiu švietimo ir kultūros ministru </a:t>
            </a:r>
            <a:r>
              <a:rPr lang="lt-LT" dirty="0" err="1"/>
              <a:t>D.Kuoliu</a:t>
            </a:r>
            <a:r>
              <a:rPr lang="lt-LT" dirty="0"/>
              <a:t>, 2020 04 22</a:t>
            </a:r>
          </a:p>
        </p:txBody>
      </p:sp>
    </p:spTree>
    <p:extLst>
      <p:ext uri="{BB962C8B-B14F-4D97-AF65-F5344CB8AC3E}">
        <p14:creationId xmlns:p14="http://schemas.microsoft.com/office/powerpoint/2010/main" val="425886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17311" y="294572"/>
            <a:ext cx="11113948" cy="1258067"/>
          </a:xfrm>
          <a:ln>
            <a:noFill/>
          </a:ln>
        </p:spPr>
        <p:txBody>
          <a:bodyPr/>
          <a:lstStyle/>
          <a:p>
            <a:r>
              <a:rPr lang="lt-LT" dirty="0"/>
              <a:t>Savivaldybių veikla ugdymo kokybei gerinti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38238" y="1822664"/>
            <a:ext cx="11383973" cy="4418576"/>
          </a:xfrm>
        </p:spPr>
        <p:txBody>
          <a:bodyPr>
            <a:normAutofit/>
          </a:bodyPr>
          <a:lstStyle/>
          <a:p>
            <a:r>
              <a:rPr lang="lt-LT" dirty="0"/>
              <a:t>rūpinimasis mokytojų profesiniu augimu ; </a:t>
            </a:r>
          </a:p>
          <a:p>
            <a:r>
              <a:rPr lang="lt-LT" dirty="0"/>
              <a:t>mokinių pasiekimų stebėsena; </a:t>
            </a:r>
          </a:p>
          <a:p>
            <a:r>
              <a:rPr lang="lt-LT" dirty="0"/>
              <a:t>analizuojama mokyklų veiklos kokybė ir šiais duomenimis remiamasi ne tik vertinant bendrojo ugdymo padėtį savivaldybėse, bet ir priimant sprendimus dėl jo tobulinimo. </a:t>
            </a:r>
          </a:p>
          <a:p>
            <a:r>
              <a:rPr lang="lt-LT" dirty="0"/>
              <a:t>dėmesys ugdymo individualizavimui ir diferencijavimui; </a:t>
            </a:r>
          </a:p>
          <a:p>
            <a:r>
              <a:rPr lang="lt-LT" dirty="0"/>
              <a:t>ugdymo patrauklumo ir paveikumo didinimas taikant modernius ugdymo metodus, pamokų lankomumo gerinimas ir pan. </a:t>
            </a:r>
          </a:p>
          <a:p>
            <a:r>
              <a:rPr lang="lt-LT" dirty="0"/>
              <a:t>pagalbos mokiniams, teikimo organizavimas. </a:t>
            </a:r>
          </a:p>
          <a:p>
            <a:r>
              <a:rPr lang="lt-LT" dirty="0"/>
              <a:t>Rekomendacija:  „Dalytis atsakomybe su mokykla už jos veiklos rezultatus. Skatinti ir palaikyti mokyklų vadovų, mokytojų ir kitų švietimo bendruomenės narių iniciatyvas.“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1852" y="6216694"/>
            <a:ext cx="629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/>
              <a:t>J.Jevsejevienė</a:t>
            </a:r>
            <a:r>
              <a:rPr lang="lt-LT" dirty="0"/>
              <a:t>. (2018). Bendrojo ugdymo tobulinimas: ką gali savivaldybė</a:t>
            </a:r>
          </a:p>
        </p:txBody>
      </p:sp>
    </p:spTree>
    <p:extLst>
      <p:ext uri="{BB962C8B-B14F-4D97-AF65-F5344CB8AC3E}">
        <p14:creationId xmlns:p14="http://schemas.microsoft.com/office/powerpoint/2010/main" val="12428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231136" y="187960"/>
            <a:ext cx="7729728" cy="909320"/>
          </a:xfrm>
          <a:ln>
            <a:noFill/>
          </a:ln>
        </p:spPr>
        <p:txBody>
          <a:bodyPr/>
          <a:lstStyle/>
          <a:p>
            <a:r>
              <a:rPr lang="lt-LT" dirty="0"/>
              <a:t>Ugdymo turinio sandara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441859" y="1275080"/>
          <a:ext cx="11586490" cy="549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29917" y="6284199"/>
            <a:ext cx="266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Švietimo įstatymas, Programų aprašas</a:t>
            </a:r>
          </a:p>
        </p:txBody>
      </p:sp>
    </p:spTree>
    <p:extLst>
      <p:ext uri="{BB962C8B-B14F-4D97-AF65-F5344CB8AC3E}">
        <p14:creationId xmlns:p14="http://schemas.microsoft.com/office/powerpoint/2010/main" val="93359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47995" y="411173"/>
            <a:ext cx="10850061" cy="1080097"/>
          </a:xfrm>
          <a:ln>
            <a:noFill/>
          </a:ln>
        </p:spPr>
        <p:txBody>
          <a:bodyPr/>
          <a:lstStyle/>
          <a:p>
            <a:r>
              <a:rPr lang="lt-LT" dirty="0"/>
              <a:t>Projekto „Lyderių laikas“ pavyzdžiai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46185" y="1767431"/>
            <a:ext cx="9862019" cy="4682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b="1" dirty="0"/>
              <a:t>Ko mokyti: </a:t>
            </a:r>
          </a:p>
          <a:p>
            <a:r>
              <a:rPr lang="lt-LT" dirty="0"/>
              <a:t>Šiaulių m. „Socialinių kompetencijų ugdymo sistema“ </a:t>
            </a:r>
          </a:p>
          <a:p>
            <a:r>
              <a:rPr lang="lt-LT" dirty="0"/>
              <a:t>Panevėžio m. „ </a:t>
            </a:r>
            <a:r>
              <a:rPr lang="lt-LT" dirty="0" err="1"/>
              <a:t>Tarpinstitucinis</a:t>
            </a:r>
            <a:r>
              <a:rPr lang="lt-LT" dirty="0"/>
              <a:t> bendradarbiavimas plėtojant STEAM srities dalykų patirtinį mokymąsi“</a:t>
            </a:r>
            <a:endParaRPr lang="lt-L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/>
              <a:t>Visagino sav. „ MARŠRUTAS: VISAGINAS – LIETUVA. Lietuvių kalbos mokymasis dėl geresnių galimybių Visagino vaikams“</a:t>
            </a:r>
          </a:p>
          <a:p>
            <a:pPr marL="0" indent="0">
              <a:buNone/>
            </a:pPr>
            <a:r>
              <a:rPr lang="lt-LT" b="1" dirty="0"/>
              <a:t>Kaip mokyti? </a:t>
            </a:r>
            <a:endParaRPr lang="lt-LT" dirty="0"/>
          </a:p>
          <a:p>
            <a:r>
              <a:rPr lang="lt-LT" dirty="0"/>
              <a:t>Utenos sav. „Universalaus mokymosi dizaino strategija vaiko pažangai“</a:t>
            </a:r>
          </a:p>
          <a:p>
            <a:r>
              <a:rPr lang="lt-LT" dirty="0"/>
              <a:t>Tauragės sav. „ </a:t>
            </a:r>
            <a:r>
              <a:rPr lang="en-US" b="1" dirty="0" err="1"/>
              <a:t>Kaip</a:t>
            </a:r>
            <a:r>
              <a:rPr lang="en-US" b="1" dirty="0"/>
              <a:t> </a:t>
            </a:r>
            <a:r>
              <a:rPr lang="en-US" b="1" dirty="0" err="1"/>
              <a:t>išsaugoti</a:t>
            </a:r>
            <a:r>
              <a:rPr lang="en-US" b="1" dirty="0"/>
              <a:t> </a:t>
            </a:r>
            <a:r>
              <a:rPr lang="en-US" b="1" dirty="0" err="1"/>
              <a:t>norą</a:t>
            </a:r>
            <a:r>
              <a:rPr lang="en-US" b="1" dirty="0"/>
              <a:t> </a:t>
            </a:r>
            <a:r>
              <a:rPr lang="en-US" b="1" dirty="0" err="1"/>
              <a:t>mokytis</a:t>
            </a:r>
            <a:r>
              <a:rPr lang="en-US" b="1" dirty="0"/>
              <a:t>?“ </a:t>
            </a:r>
            <a:endParaRPr lang="lt-LT" dirty="0"/>
          </a:p>
          <a:p>
            <a:pPr marL="0" indent="0">
              <a:buNone/>
            </a:pPr>
            <a:r>
              <a:rPr lang="lt-L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Kaip vertinti? </a:t>
            </a:r>
          </a:p>
          <a:p>
            <a:r>
              <a:rPr lang="lt-LT" dirty="0"/>
              <a:t>,,Grįžtamasis ryšys ugdymo(</a:t>
            </a:r>
            <a:r>
              <a:rPr lang="lt-LT" dirty="0" err="1"/>
              <a:t>si</a:t>
            </a:r>
            <a:r>
              <a:rPr lang="lt-LT" dirty="0"/>
              <a:t>) procese Elektrėnų savivaldybėje“</a:t>
            </a:r>
          </a:p>
          <a:p>
            <a:pPr marL="0" indent="0">
              <a:buNone/>
            </a:pPr>
            <a:r>
              <a:rPr lang="lt-LT" b="1" dirty="0"/>
              <a:t>Kokia patirtimi remiamasi? </a:t>
            </a:r>
          </a:p>
          <a:p>
            <a:r>
              <a:rPr lang="lt-LT" dirty="0"/>
              <a:t>Radviliškio sav. Patirtinis mokymas(</a:t>
            </a:r>
            <a:r>
              <a:rPr lang="lt-LT" dirty="0" err="1"/>
              <a:t>is</a:t>
            </a:r>
            <a:r>
              <a:rPr lang="lt-LT" dirty="0"/>
              <a:t>) – ugdymo(</a:t>
            </a:r>
            <a:r>
              <a:rPr lang="lt-LT" dirty="0" err="1"/>
              <a:t>si</a:t>
            </a:r>
            <a:r>
              <a:rPr lang="lt-LT" dirty="0"/>
              <a:t>) patrauklumui“</a:t>
            </a:r>
          </a:p>
          <a:p>
            <a:r>
              <a:rPr lang="lt-LT" dirty="0"/>
              <a:t>Šilutės, Klaipėdos, Kelmės, Raseinių ir kt. savivaldybių patirtinio ugdymo modeliai</a:t>
            </a:r>
          </a:p>
          <a:p>
            <a:pPr marL="0" indent="0">
              <a:buNone/>
            </a:pP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6228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1380805" y="914399"/>
            <a:ext cx="9653363" cy="4351071"/>
          </a:xfrm>
        </p:spPr>
        <p:txBody>
          <a:bodyPr>
            <a:normAutofit/>
          </a:bodyPr>
          <a:lstStyle/>
          <a:p>
            <a:r>
              <a:rPr lang="lt-LT" dirty="0"/>
              <a:t>Ačiū</a:t>
            </a:r>
            <a:r>
              <a:rPr lang="en-US" dirty="0"/>
              <a:t>!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egle@mtc.lt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  <a:p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2590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60269" y="147287"/>
            <a:ext cx="10917568" cy="1147602"/>
          </a:xfrm>
          <a:ln>
            <a:noFill/>
          </a:ln>
        </p:spPr>
        <p:txBody>
          <a:bodyPr>
            <a:normAutofit/>
          </a:bodyPr>
          <a:lstStyle/>
          <a:p>
            <a:r>
              <a:rPr lang="lt-LT" sz="4000" dirty="0"/>
              <a:t>Apie ką kalbėsiu?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88435" y="1828800"/>
            <a:ext cx="11709229" cy="486043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lt-LT" sz="3200" dirty="0"/>
              <a:t> Keli ugdymo turinio formavimo politikos klausimai</a:t>
            </a:r>
            <a:br>
              <a:rPr lang="lt-LT" sz="3200" dirty="0"/>
            </a:br>
            <a:endParaRPr lang="lt-LT" sz="3200" dirty="0"/>
          </a:p>
          <a:p>
            <a:pPr marL="342900" indent="-342900">
              <a:buFont typeface="+mj-lt"/>
              <a:buAutoNum type="arabicPeriod"/>
            </a:pPr>
            <a:r>
              <a:rPr lang="lt-LT" sz="3200" dirty="0"/>
              <a:t> Istorinis ekskursas: kaip įsivaizdavome savivaldybės vaidmenį formuojant UT pirmaisiais Nepriklausomybės metais? </a:t>
            </a:r>
            <a:br>
              <a:rPr lang="lt-LT" sz="3200" dirty="0"/>
            </a:br>
            <a:endParaRPr lang="lt-LT" sz="3200" dirty="0"/>
          </a:p>
          <a:p>
            <a:pPr marL="342900" indent="-342900">
              <a:buFont typeface="+mj-lt"/>
              <a:buAutoNum type="arabicPeriod"/>
            </a:pPr>
            <a:r>
              <a:rPr lang="lt-LT" sz="3200" dirty="0"/>
              <a:t> Kuo gyvename dabar?</a:t>
            </a:r>
            <a:br>
              <a:rPr lang="lt-LT" sz="3200" dirty="0"/>
            </a:br>
            <a:r>
              <a:rPr lang="lt-LT" sz="32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lt-LT" sz="3200" dirty="0"/>
              <a:t> Keli projekto „Lyderių laikas“ pavyzdžiai  </a:t>
            </a:r>
          </a:p>
        </p:txBody>
      </p:sp>
    </p:spTree>
    <p:extLst>
      <p:ext uri="{BB962C8B-B14F-4D97-AF65-F5344CB8AC3E}">
        <p14:creationId xmlns:p14="http://schemas.microsoft.com/office/powerpoint/2010/main" val="238052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22680" y="345440"/>
            <a:ext cx="10494496" cy="961722"/>
          </a:xfrm>
          <a:ln>
            <a:noFill/>
          </a:ln>
        </p:spPr>
        <p:txBody>
          <a:bodyPr/>
          <a:lstStyle/>
          <a:p>
            <a:r>
              <a:rPr lang="lt-LT" b="1" dirty="0"/>
              <a:t>UGDYMO TURINIO FORMAVIMO  VIZIJA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09040" y="1607871"/>
            <a:ext cx="10530840" cy="5021529"/>
          </a:xfrm>
        </p:spPr>
        <p:txBody>
          <a:bodyPr>
            <a:normAutofit fontScale="70000" lnSpcReduction="20000"/>
          </a:bodyPr>
          <a:lstStyle/>
          <a:p>
            <a:r>
              <a:rPr lang="lt-LT" sz="3100" dirty="0"/>
              <a:t>UT – nurodytas, įgyvendintas, patirtas, pasiektas, paslėptas , pamirštas – tai galingas švietimo politikos įrankis, užtikrinantis ugdymo tvarumą, nuoseklumą bei tęstinumą. </a:t>
            </a:r>
            <a:br>
              <a:rPr lang="lt-LT" sz="3100" dirty="0"/>
            </a:br>
            <a:endParaRPr lang="lt-LT" sz="3100" dirty="0"/>
          </a:p>
          <a:p>
            <a:r>
              <a:rPr lang="lt-LT" sz="3100" dirty="0"/>
              <a:t>UT-  tai ne dalykų programos bei planai. </a:t>
            </a:r>
            <a:r>
              <a:rPr lang="lt-LT" sz="3100" b="1" dirty="0">
                <a:solidFill>
                  <a:srgbClr val="FF0000"/>
                </a:solidFill>
              </a:rPr>
              <a:t>Tai politinis susitarimas, </a:t>
            </a:r>
            <a:r>
              <a:rPr lang="lt-LT" sz="3100" dirty="0"/>
              <a:t>apibrėžiantis strateginius sprendimus dėl ugdymo tikslų įgyvendinimo.  </a:t>
            </a:r>
            <a:r>
              <a:rPr lang="lt-LT" sz="3100" b="1" dirty="0">
                <a:solidFill>
                  <a:srgbClr val="FF0000"/>
                </a:solidFill>
              </a:rPr>
              <a:t>Tai apima lokalias ir universalias dimensijas, kolektyvinį „</a:t>
            </a:r>
            <a:r>
              <a:rPr lang="lt-LT" sz="3100" b="1" dirty="0" err="1">
                <a:solidFill>
                  <a:srgbClr val="FF0000"/>
                </a:solidFill>
              </a:rPr>
              <a:t>glokalaus</a:t>
            </a:r>
            <a:r>
              <a:rPr lang="lt-LT" sz="3100" b="1" dirty="0">
                <a:solidFill>
                  <a:srgbClr val="FF0000"/>
                </a:solidFill>
              </a:rPr>
              <a:t>“ ugdymo turinio kūrimą. </a:t>
            </a:r>
            <a:br>
              <a:rPr lang="lt-LT" sz="3100" b="1" dirty="0">
                <a:solidFill>
                  <a:srgbClr val="FF0000"/>
                </a:solidFill>
              </a:rPr>
            </a:br>
            <a:endParaRPr lang="lt-LT" sz="3100" b="1" dirty="0">
              <a:solidFill>
                <a:srgbClr val="FF0000"/>
              </a:solidFill>
            </a:endParaRPr>
          </a:p>
          <a:p>
            <a:r>
              <a:rPr lang="lt-LT" sz="3100" dirty="0"/>
              <a:t>UT atspindi kiekvienos šalies visuomeninės raidos lūkesčius bei siekius; </a:t>
            </a:r>
            <a:br>
              <a:rPr lang="lt-LT" sz="3100" dirty="0"/>
            </a:br>
            <a:endParaRPr lang="lt-LT" sz="3100" dirty="0"/>
          </a:p>
          <a:p>
            <a:r>
              <a:rPr lang="lt-LT" sz="3100" dirty="0"/>
              <a:t>Sėkmingai įgyvendinamos švietimo reformos remiasi </a:t>
            </a:r>
            <a:r>
              <a:rPr lang="lt-LT" sz="3100" dirty="0">
                <a:solidFill>
                  <a:srgbClr val="FF0000"/>
                </a:solidFill>
              </a:rPr>
              <a:t>brandžiu </a:t>
            </a:r>
            <a:r>
              <a:rPr lang="lt-LT" sz="3100" dirty="0"/>
              <a:t>UT planavimu, besiremiančiu integraliu požiūriu į lavinamus gebėjimus, mokymosi strategijų įvairove bei mokymosi pažangą skatinančiu vertinimu.   </a:t>
            </a:r>
            <a:br>
              <a:rPr lang="lt-LT" sz="3100" dirty="0"/>
            </a:br>
            <a:br>
              <a:rPr lang="lt-LT" dirty="0"/>
            </a:br>
            <a:br>
              <a:rPr lang="lt-LT" dirty="0"/>
            </a:br>
            <a:br>
              <a:rPr lang="lt-LT" dirty="0"/>
            </a:br>
            <a:br>
              <a:rPr lang="lt-LT" dirty="0"/>
            </a:br>
            <a:r>
              <a:rPr lang="lt-LT" dirty="0"/>
              <a:t>UNESCO, </a:t>
            </a:r>
            <a:r>
              <a:rPr lang="lt-LT" dirty="0" err="1"/>
              <a:t>Training</a:t>
            </a:r>
            <a:r>
              <a:rPr lang="lt-LT" dirty="0"/>
              <a:t> </a:t>
            </a:r>
            <a:r>
              <a:rPr lang="lt-LT" dirty="0" err="1"/>
              <a:t>tools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curriculum </a:t>
            </a:r>
            <a:r>
              <a:rPr lang="lt-LT" dirty="0" err="1"/>
              <a:t>development</a:t>
            </a:r>
            <a:r>
              <a:rPr lang="lt-LT" dirty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59175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90953" y="251614"/>
            <a:ext cx="11040306" cy="883716"/>
          </a:xfrm>
          <a:ln>
            <a:noFill/>
          </a:ln>
        </p:spPr>
        <p:txBody>
          <a:bodyPr/>
          <a:lstStyle/>
          <a:p>
            <a:r>
              <a:rPr lang="lt-LT" dirty="0"/>
              <a:t>UGDYMO TURINIO PASKIRTIS: DERMĖ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089755"/>
              </p:ext>
            </p:extLst>
          </p:nvPr>
        </p:nvGraphicFramePr>
        <p:xfrm>
          <a:off x="1096963" y="1166013"/>
          <a:ext cx="10827058" cy="5277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ačiakampis 2"/>
          <p:cNvSpPr/>
          <p:nvPr/>
        </p:nvSpPr>
        <p:spPr>
          <a:xfrm>
            <a:off x="3722090" y="6434574"/>
            <a:ext cx="5652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UNESCO, </a:t>
            </a:r>
            <a:r>
              <a:rPr lang="lt-LT" dirty="0" err="1"/>
              <a:t>Training</a:t>
            </a:r>
            <a:r>
              <a:rPr lang="lt-LT" dirty="0"/>
              <a:t> </a:t>
            </a:r>
            <a:r>
              <a:rPr lang="lt-LT" dirty="0" err="1"/>
              <a:t>tools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curriculum </a:t>
            </a:r>
            <a:r>
              <a:rPr lang="lt-LT" dirty="0" err="1"/>
              <a:t>development</a:t>
            </a:r>
            <a:r>
              <a:rPr lang="lt-LT" dirty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92362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231136" y="187960"/>
            <a:ext cx="7729728" cy="909320"/>
          </a:xfrm>
          <a:ln>
            <a:noFill/>
          </a:ln>
        </p:spPr>
        <p:txBody>
          <a:bodyPr/>
          <a:lstStyle/>
          <a:p>
            <a:r>
              <a:rPr lang="lt-LT" dirty="0"/>
              <a:t>Ugdymo turinio sandara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686040"/>
              </p:ext>
            </p:extLst>
          </p:nvPr>
        </p:nvGraphicFramePr>
        <p:xfrm>
          <a:off x="441859" y="1275080"/>
          <a:ext cx="11586490" cy="549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29917" y="6284199"/>
            <a:ext cx="266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Švietimo įstatymas, Programų aprašas</a:t>
            </a:r>
          </a:p>
        </p:txBody>
      </p:sp>
    </p:spTree>
    <p:extLst>
      <p:ext uri="{BB962C8B-B14F-4D97-AF65-F5344CB8AC3E}">
        <p14:creationId xmlns:p14="http://schemas.microsoft.com/office/powerpoint/2010/main" val="95709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>
          <a:xfrm>
            <a:off x="1391920" y="66040"/>
            <a:ext cx="9895840" cy="1107440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lt-LT" dirty="0"/>
              <a:t>Ugdymo turinio atnaujinimo modeliai</a:t>
            </a:r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172593"/>
              </p:ext>
            </p:extLst>
          </p:nvPr>
        </p:nvGraphicFramePr>
        <p:xfrm>
          <a:off x="1330960" y="1483360"/>
          <a:ext cx="1024636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11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503227" y="533911"/>
            <a:ext cx="10911431" cy="111691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lt-LT" b="1" dirty="0"/>
              <a:t>Lygiagretaus  Ugdymo turinio formavimo </a:t>
            </a:r>
            <a:r>
              <a:rPr lang="lt-LT" b="1" dirty="0" err="1"/>
              <a:t>privalumai</a:t>
            </a:r>
            <a:endParaRPr lang="lt-LT" dirty="0"/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5093805"/>
              </p:ext>
            </p:extLst>
          </p:nvPr>
        </p:nvGraphicFramePr>
        <p:xfrm>
          <a:off x="159560" y="1951539"/>
          <a:ext cx="6038722" cy="4682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urinio vietos rezervavimo ženklas 5"/>
          <p:cNvSpPr>
            <a:spLocks noGrp="1"/>
          </p:cNvSpPr>
          <p:nvPr>
            <p:ph sz="half" idx="2"/>
          </p:nvPr>
        </p:nvSpPr>
        <p:spPr>
          <a:xfrm>
            <a:off x="6338315" y="2374985"/>
            <a:ext cx="5315682" cy="4203785"/>
          </a:xfrm>
        </p:spPr>
        <p:txBody>
          <a:bodyPr>
            <a:normAutofit/>
          </a:bodyPr>
          <a:lstStyle/>
          <a:p>
            <a:r>
              <a:rPr lang="lt-LT" sz="2400" dirty="0"/>
              <a:t>Suvienodinamas atnaujinto UT supratimas; </a:t>
            </a:r>
          </a:p>
          <a:p>
            <a:r>
              <a:rPr lang="lt-LT" sz="2400" dirty="0"/>
              <a:t>Mažiau pastangų bei išteklių sklaidai; </a:t>
            </a:r>
          </a:p>
          <a:p>
            <a:r>
              <a:rPr lang="lt-LT" sz="2400" dirty="0"/>
              <a:t>Sparčiau keičiasi ugdymas klasėje; </a:t>
            </a:r>
          </a:p>
          <a:p>
            <a:r>
              <a:rPr lang="lt-LT" sz="2400" dirty="0"/>
              <a:t>Greičiau atsinaujina mokymo priemonės; </a:t>
            </a:r>
          </a:p>
          <a:p>
            <a:r>
              <a:rPr lang="lt-LT" sz="2400" dirty="0"/>
              <a:t>Greičiau atnaujinama mokinių pažangos vertinimo sistema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3954" y="6351705"/>
            <a:ext cx="609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Pagal </a:t>
            </a:r>
            <a:r>
              <a:rPr lang="lt-LT" dirty="0" err="1"/>
              <a:t>E.Bakonis</a:t>
            </a:r>
            <a:r>
              <a:rPr lang="lt-LT" dirty="0"/>
              <a:t> (2017) Ugdymo turinys: kas lemia sėkmę  </a:t>
            </a:r>
          </a:p>
        </p:txBody>
      </p:sp>
    </p:spTree>
    <p:extLst>
      <p:ext uri="{BB962C8B-B14F-4D97-AF65-F5344CB8AC3E}">
        <p14:creationId xmlns:p14="http://schemas.microsoft.com/office/powerpoint/2010/main" val="198474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31394" y="460268"/>
            <a:ext cx="11298056" cy="1251931"/>
          </a:xfrm>
          <a:ln>
            <a:noFill/>
          </a:ln>
        </p:spPr>
        <p:txBody>
          <a:bodyPr/>
          <a:lstStyle/>
          <a:p>
            <a:r>
              <a:rPr lang="lt-LT" dirty="0"/>
              <a:t>PROJEKTUOTAS SAVIVALDYBĖS VAIDMUO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70024" y="2092687"/>
            <a:ext cx="11506711" cy="4492220"/>
          </a:xfrm>
        </p:spPr>
        <p:txBody>
          <a:bodyPr>
            <a:normAutofit/>
          </a:bodyPr>
          <a:lstStyle/>
          <a:p>
            <a:r>
              <a:rPr lang="lt-LT" dirty="0"/>
              <a:t>Centralizuotai valdomas ne ugdymo procesas, bet ugdymo rezultatas.  </a:t>
            </a:r>
          </a:p>
          <a:p>
            <a:r>
              <a:rPr lang="lt-LT" dirty="0"/>
              <a:t>Valstybė reglamentuoja (...) būtinus reikalavimus mokymo programoms ir atskiriems jų moduliams, palikdama mokyklai ir savivaldybei galimybę nustatyti dalį ugdymo turinio; </a:t>
            </a:r>
          </a:p>
          <a:p>
            <a:r>
              <a:rPr lang="lt-LT" dirty="0"/>
              <a:t>Kiekvienas sistemos organizavimo lygmuo (ugdymo įstaiga – savivaldybės švietimo padalinys – ministerija) atsakingas už formaliojo švietimo sistemos funkcionavimą savo kompetencijos ribose. </a:t>
            </a:r>
          </a:p>
          <a:p>
            <a:r>
              <a:rPr lang="lt-LT" dirty="0"/>
              <a:t>Savivaldybės švietimo padalinys atsako už: regioninių švietimo plėtotės programų rengimą ir įgyvendinimą; inspektavimo organizavimą; sąlygų optimaliam ugdymo įstaigų darbui sudarymą; galimybių pedagogų kvalifikacijos tobulinimui sudarymą.</a:t>
            </a:r>
          </a:p>
          <a:p>
            <a:r>
              <a:rPr lang="lt-LT" dirty="0"/>
              <a:t>Savivalda: Savivaldybės švietimo taryba, profesinio rengimo komitetas, ekspertų dalykinės komisijos, gimnazijų taryba</a:t>
            </a:r>
            <a:br>
              <a:rPr lang="lt-LT" dirty="0"/>
            </a:br>
            <a:r>
              <a:rPr lang="lt-LT" dirty="0"/>
              <a:t>ugdymo turinio taryba, inspektavimo kolegija.... </a:t>
            </a:r>
            <a:br>
              <a:rPr lang="lt-LT" dirty="0"/>
            </a:br>
            <a:endParaRPr lang="lt-LT" dirty="0"/>
          </a:p>
          <a:p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7990260" y="6241240"/>
            <a:ext cx="378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Lietuvos švietimo koncepcija, 1992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3994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>
          <a:xfrm>
            <a:off x="705745" y="67506"/>
            <a:ext cx="11181454" cy="1116918"/>
          </a:xfrm>
          <a:ln>
            <a:noFill/>
          </a:ln>
        </p:spPr>
        <p:txBody>
          <a:bodyPr/>
          <a:lstStyle/>
          <a:p>
            <a:r>
              <a:rPr lang="lt-LT" dirty="0"/>
              <a:t>centre- savarankiška mokykla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490953" y="1693788"/>
            <a:ext cx="11150770" cy="4854298"/>
          </a:xfrm>
        </p:spPr>
        <p:txBody>
          <a:bodyPr>
            <a:noAutofit/>
          </a:bodyPr>
          <a:lstStyle/>
          <a:p>
            <a:r>
              <a:rPr lang="lt-LT" sz="2400" dirty="0"/>
              <a:t>Savarankiška mokyklos bendruomenė, prisiimanti atsakomybę už bendrųjų programų įgyvendinimą; </a:t>
            </a:r>
          </a:p>
          <a:p>
            <a:r>
              <a:rPr lang="lt-LT" sz="2400" dirty="0"/>
              <a:t>Mokyklos ugdymo turinio politika, apimanti savitą ugdymo filosofiją, savitą turinį, kuriamą bendradarbiaujant su visa bendruomene;  </a:t>
            </a:r>
          </a:p>
          <a:p>
            <a:r>
              <a:rPr lang="lt-LT" sz="2400" dirty="0"/>
              <a:t>Mokyklos kuriamas turinys – integralus. Nuo mokyklos turinio link mokomųjų dalykų ir mokytojų, o ne atvirkščiai; </a:t>
            </a:r>
          </a:p>
          <a:p>
            <a:r>
              <a:rPr lang="lt-LT" sz="2400" dirty="0"/>
              <a:t>Savivaldybė – įsitraukusi, nenusišalinusi, aktyviai padedanti mokykloms UT kūryboje. </a:t>
            </a:r>
          </a:p>
          <a:p>
            <a:r>
              <a:rPr lang="lt-LT" sz="2400" dirty="0"/>
              <a:t>Savivaldybės vaidmuo: UT </a:t>
            </a:r>
            <a:r>
              <a:rPr lang="lt-LT" sz="2400" dirty="0" err="1"/>
              <a:t>regionalizavimas</a:t>
            </a:r>
            <a:r>
              <a:rPr lang="lt-LT" sz="2400" dirty="0"/>
              <a:t>, aktyvi pagalba mokyklai; </a:t>
            </a:r>
          </a:p>
          <a:p>
            <a:r>
              <a:rPr lang="lt-LT" sz="2400" dirty="0"/>
              <a:t>Ne pasyvus stebėtojais ir vertintojas, o aktyvus dalyvis.  </a:t>
            </a:r>
            <a:br>
              <a:rPr lang="lt-LT" sz="2400" dirty="0"/>
            </a:br>
            <a:br>
              <a:rPr lang="lt-LT" sz="2400" dirty="0"/>
            </a:br>
            <a:r>
              <a:rPr lang="lt-LT" sz="2400" dirty="0"/>
              <a:t> </a:t>
            </a:r>
            <a:br>
              <a:rPr lang="lt-LT" sz="2400" dirty="0"/>
            </a:b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5464351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TM10001115[[fn=Siuntinys]]</Template>
  <TotalTime>507</TotalTime>
  <Words>942</Words>
  <Application>Microsoft Office PowerPoint</Application>
  <PresentationFormat>Plačiaekranė</PresentationFormat>
  <Paragraphs>99</Paragraphs>
  <Slides>14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Parcel</vt:lpstr>
      <vt:lpstr>Savivaldybės vaidmuo atnaujinant ugdymo turinį:  būti ar nebūti ?  </vt:lpstr>
      <vt:lpstr>Apie ką kalbėsiu? </vt:lpstr>
      <vt:lpstr>UGDYMO TURINIO FORMAVIMO  VIZIJA</vt:lpstr>
      <vt:lpstr>UGDYMO TURINIO PASKIRTIS: DERMĖ</vt:lpstr>
      <vt:lpstr>Ugdymo turinio sandara</vt:lpstr>
      <vt:lpstr>Ugdymo turinio atnaujinimo modeliai</vt:lpstr>
      <vt:lpstr>Lygiagretaus  Ugdymo turinio formavimo privalumai</vt:lpstr>
      <vt:lpstr>PROJEKTUOTAS SAVIVALDYBĖS VAIDMUO</vt:lpstr>
      <vt:lpstr>centre- savarankiška mokykla</vt:lpstr>
      <vt:lpstr>Ugdymo turinio regionalizavimas </vt:lpstr>
      <vt:lpstr>Savivaldybių veikla ugdymo kokybei gerinti</vt:lpstr>
      <vt:lpstr>Ugdymo turinio sandara</vt:lpstr>
      <vt:lpstr>Projekto „Lyderių laikas“ pavyzdžiai </vt:lpstr>
      <vt:lpstr>Ačiū!    egle@mtc.lt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Savivaldybės vaidmuo atnaujinant ugdymo turinį: būti ar nebūti</dc:title>
  <dc:creator>Eglė Pranckūnienė</dc:creator>
  <cp:lastModifiedBy>Rasa Šnipienė</cp:lastModifiedBy>
  <cp:revision>25</cp:revision>
  <dcterms:created xsi:type="dcterms:W3CDTF">2020-04-23T06:39:34Z</dcterms:created>
  <dcterms:modified xsi:type="dcterms:W3CDTF">2020-04-23T16:43:30Z</dcterms:modified>
</cp:coreProperties>
</file>